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3" r:id="rId5"/>
    <p:sldId id="259" r:id="rId6"/>
    <p:sldId id="261" r:id="rId7"/>
    <p:sldId id="258" r:id="rId8"/>
    <p:sldId id="264" r:id="rId9"/>
    <p:sldId id="262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20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114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80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07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863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548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90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11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837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796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787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359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62735-2050-4AFD-95B5-5DF7F4077E1B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229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faculty.washington.edu/kessler/TALKS/ENSO_UWHS_Aug2012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atoc.colorado.edu/~whan/ATOC5051/Class_Notes/chapter4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El Nino Southern Oscillation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287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movement in the Pacific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Coriolis force and pressure gradient drives trade winds</a:t>
            </a:r>
          </a:p>
          <a:p>
            <a:r>
              <a:rPr lang="en-US" dirty="0"/>
              <a:t>Trade winds blow west, carrying heated water westward</a:t>
            </a:r>
          </a:p>
          <a:p>
            <a:pPr lvl="1"/>
            <a:r>
              <a:rPr lang="en-US" dirty="0"/>
              <a:t>Replaced with cold, deep water</a:t>
            </a:r>
          </a:p>
          <a:p>
            <a:pPr lvl="1"/>
            <a:r>
              <a:rPr lang="en-US" dirty="0"/>
              <a:t>Causes higher sea level in Australia than South America</a:t>
            </a:r>
          </a:p>
          <a:p>
            <a:r>
              <a:rPr lang="en-US" dirty="0"/>
              <a:t>High water temperature near Indonesia</a:t>
            </a:r>
          </a:p>
          <a:p>
            <a:r>
              <a:rPr lang="en-US" dirty="0"/>
              <a:t>Heats air, causing it to become buoyant</a:t>
            </a:r>
          </a:p>
          <a:p>
            <a:r>
              <a:rPr lang="en-US" dirty="0"/>
              <a:t>Air rises and drifts eastward at high altitudes</a:t>
            </a:r>
          </a:p>
        </p:txBody>
      </p:sp>
    </p:spTree>
    <p:extLst>
      <p:ext uri="{BB962C8B-B14F-4D97-AF65-F5344CB8AC3E}">
        <p14:creationId xmlns:p14="http://schemas.microsoft.com/office/powerpoint/2010/main" val="3940658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3D356-C9EC-4180-A62C-5C7DD51F0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 driven Gravity waves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5344E-B43D-4487-859A-6A51EA3D6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Initially flat water</a:t>
            </a:r>
          </a:p>
          <a:p>
            <a:r>
              <a:rPr lang="en-US" dirty="0"/>
              <a:t>Turbulent wind creates inhomogeneous pressure perpendicular to the interface</a:t>
            </a:r>
          </a:p>
          <a:p>
            <a:r>
              <a:rPr lang="en-US" dirty="0"/>
              <a:t>Air flows across the growing wave, creating a pressure differential that strengthens the wave</a:t>
            </a:r>
          </a:p>
          <a:p>
            <a:r>
              <a:rPr lang="en-US" dirty="0"/>
              <a:t>Moves in the direction of wind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425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13994-190F-40CF-B8A4-B17C5E24D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Coriolis and centrifugal forces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25655-B0CC-4F39-830C-93203341D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Centrifugal force: force that pushes outward in a rotating frame</a:t>
            </a:r>
          </a:p>
          <a:p>
            <a:r>
              <a:rPr lang="en-US" dirty="0"/>
              <a:t>Coriolis force: complicated vector force... On the equator it also pushes outward or inward depending on direction.</a:t>
            </a:r>
          </a:p>
          <a:p>
            <a:r>
              <a:rPr lang="en-US" dirty="0"/>
              <a:t>Objects moving Eastward near the equator deflect toward the equator. Objects moving westward deflect away.</a:t>
            </a:r>
          </a:p>
        </p:txBody>
      </p:sp>
    </p:spTree>
    <p:extLst>
      <p:ext uri="{BB962C8B-B14F-4D97-AF65-F5344CB8AC3E}">
        <p14:creationId xmlns:p14="http://schemas.microsoft.com/office/powerpoint/2010/main" val="418368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0AA6A-836C-4E56-83B8-C614A1984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Kelvin wave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6E78A-BA3B-46BD-B094-16CC22E35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Trade winds lessen or rarely reverse (reasons for this are often unknown)</a:t>
            </a:r>
          </a:p>
          <a:p>
            <a:r>
              <a:rPr lang="en-US" dirty="0"/>
              <a:t>Water level starts to equalize</a:t>
            </a:r>
          </a:p>
          <a:p>
            <a:r>
              <a:rPr lang="en-US" dirty="0"/>
              <a:t>Brings warm water Eastward</a:t>
            </a:r>
          </a:p>
          <a:p>
            <a:pPr lvl="1"/>
            <a:r>
              <a:rPr lang="en-US" dirty="0"/>
              <a:t>Drives thermocline lower</a:t>
            </a:r>
          </a:p>
          <a:p>
            <a:r>
              <a:rPr lang="en-US" dirty="0"/>
              <a:t>Warmer East water further damps trade winds</a:t>
            </a:r>
          </a:p>
        </p:txBody>
      </p:sp>
    </p:spTree>
    <p:extLst>
      <p:ext uri="{BB962C8B-B14F-4D97-AF65-F5344CB8AC3E}">
        <p14:creationId xmlns:p14="http://schemas.microsoft.com/office/powerpoint/2010/main" val="3447873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85CC2-AD87-45AE-9893-A00221443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Kelvin waves to El Nino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AC89B-553F-463B-B779-F533F2AD2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https://faculty.washington.edu/kessler/TALKS/ENSO_UWHS_Aug2012.pdf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820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9D43C-AEF2-4386-A801-8D724C0D6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(image Columbia ENSO)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0D9290B-AC4B-4CA4-992C-74A6155B5F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248" y="104808"/>
            <a:ext cx="3194034" cy="6388067"/>
          </a:xfrm>
        </p:spPr>
      </p:pic>
    </p:spTree>
    <p:extLst>
      <p:ext uri="{BB962C8B-B14F-4D97-AF65-F5344CB8AC3E}">
        <p14:creationId xmlns:p14="http://schemas.microsoft.com/office/powerpoint/2010/main" val="1792490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Nino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509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78E64-C35F-44A7-8ED0-8B06EFB26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wave description  (very technical)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FE094-F9B2-40D0-BD8F-10667445D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https://atoc.colorado.edu/~whan/ATOC5051/Class_Notes/chapter4.pdf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40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Atmospheric circulation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Winds from the North and south converge on the equator, driven by Hadley cell convection</a:t>
            </a:r>
          </a:p>
          <a:p>
            <a:r>
              <a:rPr lang="en-US" dirty="0"/>
              <a:t>The Coriolis force drives </a:t>
            </a:r>
            <a:r>
              <a:rPr lang="en-US" dirty="0" err="1"/>
              <a:t>thi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334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1271</TotalTime>
  <Words>271</Words>
  <Application>Microsoft Office PowerPoint</Application>
  <PresentationFormat>Widescreen</PresentationFormat>
  <Paragraphs>33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The El Nino Southern Oscillation</vt:lpstr>
      <vt:lpstr>Water movement in the Pacific</vt:lpstr>
      <vt:lpstr>Wind driven Gravity waves</vt:lpstr>
      <vt:lpstr>The Coriolis and centrifugal forces</vt:lpstr>
      <vt:lpstr>Kelvin wave</vt:lpstr>
      <vt:lpstr>Kelvin waves to El Nino</vt:lpstr>
      <vt:lpstr>(image Columbia ENSO)</vt:lpstr>
      <vt:lpstr>El Nino effects</vt:lpstr>
      <vt:lpstr>Detailed wave description  (very technical)</vt:lpstr>
      <vt:lpstr>Review: Atmospheric circulation</vt:lpstr>
    </vt:vector>
  </TitlesOfParts>
  <Company>BASIS.ed Mesa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Weather Anomolies</dc:title>
  <dc:creator>Jesse Nims</dc:creator>
  <cp:lastModifiedBy>Jesse Nims</cp:lastModifiedBy>
  <cp:revision>8</cp:revision>
  <dcterms:created xsi:type="dcterms:W3CDTF">2022-04-25T22:11:27Z</dcterms:created>
  <dcterms:modified xsi:type="dcterms:W3CDTF">2023-08-17T04:50:43Z</dcterms:modified>
</cp:coreProperties>
</file>