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7832-BA22-4783-8537-6B5D30EDB6C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2BB55-6D44-4745-BAF2-8D404DBFC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91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7832-BA22-4783-8537-6B5D30EDB6C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2BB55-6D44-4745-BAF2-8D404DBFC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494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7832-BA22-4783-8537-6B5D30EDB6C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2BB55-6D44-4745-BAF2-8D404DBFC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138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7832-BA22-4783-8537-6B5D30EDB6C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2BB55-6D44-4745-BAF2-8D404DBFC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268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7832-BA22-4783-8537-6B5D30EDB6C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2BB55-6D44-4745-BAF2-8D404DBFC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385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7832-BA22-4783-8537-6B5D30EDB6C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2BB55-6D44-4745-BAF2-8D404DBFC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53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7832-BA22-4783-8537-6B5D30EDB6C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2BB55-6D44-4745-BAF2-8D404DBFC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372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7832-BA22-4783-8537-6B5D30EDB6C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2BB55-6D44-4745-BAF2-8D404DBFC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704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7832-BA22-4783-8537-6B5D30EDB6C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2BB55-6D44-4745-BAF2-8D404DBFC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428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7832-BA22-4783-8537-6B5D30EDB6C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2BB55-6D44-4745-BAF2-8D404DBFC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976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7832-BA22-4783-8537-6B5D30EDB6C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2BB55-6D44-4745-BAF2-8D404DBFC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877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C7832-BA22-4783-8537-6B5D30EDB6C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2BB55-6D44-4745-BAF2-8D404DBFC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02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910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the tension in the string</a:t>
            </a:r>
            <a:endParaRPr lang="en-US" dirty="0"/>
          </a:p>
        </p:txBody>
      </p:sp>
      <p:pic>
        <p:nvPicPr>
          <p:cNvPr id="4" name="pic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13638" y="1851110"/>
            <a:ext cx="5587696" cy="418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379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the static friction force between the axle and the pulley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07463" y="2271937"/>
            <a:ext cx="7130000" cy="37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563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speed of the ball and cart</a:t>
            </a:r>
            <a:endParaRPr lang="en-US" dirty="0"/>
          </a:p>
        </p:txBody>
      </p:sp>
      <p:pic>
        <p:nvPicPr>
          <p:cNvPr id="4" name="pic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56709" y="2677081"/>
            <a:ext cx="2438983" cy="315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0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56708" y="2676007"/>
            <a:ext cx="6234445" cy="292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77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Statics practice problem</a:t>
            </a:r>
            <a:endParaRPr lang="en-US" dirty="0"/>
          </a:p>
        </p:txBody>
      </p:sp>
      <p:pic>
        <p:nvPicPr>
          <p:cNvPr id="4" name="pic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11554" y="1924889"/>
            <a:ext cx="5391326" cy="204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4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masses have mass m.</a:t>
            </a:r>
          </a:p>
          <a:p>
            <a:r>
              <a:rPr lang="en-US" dirty="0" smtClean="0"/>
              <a:t>The masses are at 6L/11, 8L/11, L</a:t>
            </a:r>
          </a:p>
          <a:p>
            <a:r>
              <a:rPr lang="en-US" dirty="0" smtClean="0"/>
              <a:t>The rod has mass m and is uniform</a:t>
            </a:r>
          </a:p>
          <a:p>
            <a:endParaRPr lang="en-US" dirty="0" smtClean="0"/>
          </a:p>
          <a:p>
            <a:r>
              <a:rPr lang="en-US" dirty="0" smtClean="0"/>
              <a:t>The spring has constant k and is at 0</a:t>
            </a:r>
          </a:p>
          <a:p>
            <a:r>
              <a:rPr lang="en-US" dirty="0" smtClean="0"/>
              <a:t>Determine if the spring is compressed or extended. What will be the normal force in the pivot?</a:t>
            </a:r>
            <a:endParaRPr lang="en-US" dirty="0"/>
          </a:p>
        </p:txBody>
      </p:sp>
      <p:pic>
        <p:nvPicPr>
          <p:cNvPr id="4" name="pic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05943" y="973223"/>
            <a:ext cx="7164977" cy="271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972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7661</TotalTime>
  <Words>78</Words>
  <Application>Microsoft Office PowerPoint</Application>
  <PresentationFormat>Widescreen</PresentationFormat>
  <Paragraphs>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Find the tension in the string</vt:lpstr>
      <vt:lpstr>Find the static friction force between the axle and the pulley</vt:lpstr>
      <vt:lpstr>Find speed of the ball and cart</vt:lpstr>
      <vt:lpstr>PowerPoint Presentation</vt:lpstr>
      <vt:lpstr>Statics practice problem</vt:lpstr>
      <vt:lpstr>PowerPoint Presentation</vt:lpstr>
    </vt:vector>
  </TitlesOfParts>
  <Company>BASIS.ed Mesa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Jesse Nims</dc:creator>
  <cp:lastModifiedBy>Jesse Nims</cp:lastModifiedBy>
  <cp:revision>6</cp:revision>
  <dcterms:created xsi:type="dcterms:W3CDTF">2023-01-12T17:52:42Z</dcterms:created>
  <dcterms:modified xsi:type="dcterms:W3CDTF">2023-01-18T01:33:43Z</dcterms:modified>
</cp:coreProperties>
</file>