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5D76F-D234-4596-98D0-6B226435DD81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FC940-599D-482C-9C83-6F8E99BFC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15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5D76F-D234-4596-98D0-6B226435DD81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FC940-599D-482C-9C83-6F8E99BFC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981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5D76F-D234-4596-98D0-6B226435DD81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FC940-599D-482C-9C83-6F8E99BFC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033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5D76F-D234-4596-98D0-6B226435DD81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FC940-599D-482C-9C83-6F8E99BFC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453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5D76F-D234-4596-98D0-6B226435DD81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FC940-599D-482C-9C83-6F8E99BFC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944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5D76F-D234-4596-98D0-6B226435DD81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FC940-599D-482C-9C83-6F8E99BFC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479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5D76F-D234-4596-98D0-6B226435DD81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FC940-599D-482C-9C83-6F8E99BFC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474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5D76F-D234-4596-98D0-6B226435DD81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FC940-599D-482C-9C83-6F8E99BFC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42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5D76F-D234-4596-98D0-6B226435DD81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FC940-599D-482C-9C83-6F8E99BFC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616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5D76F-D234-4596-98D0-6B226435DD81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FC940-599D-482C-9C83-6F8E99BFC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876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5D76F-D234-4596-98D0-6B226435DD81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FC940-599D-482C-9C83-6F8E99BFC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061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45D76F-D234-4596-98D0-6B226435DD81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CFC940-599D-482C-9C83-6F8E99BFC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215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395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“Only humans generate waste” –Your textbook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True by some definitions of waste, but no single accepted definition exists</a:t>
            </a:r>
          </a:p>
          <a:p>
            <a:r>
              <a:rPr lang="en-US" dirty="0" smtClean="0"/>
              <a:t>Not true, by their definition: does not exclude methylmercury</a:t>
            </a:r>
          </a:p>
          <a:p>
            <a:r>
              <a:rPr lang="en-US" dirty="0" smtClean="0"/>
              <a:t>Humans generate toxic waste products and non-biodegradable wastes</a:t>
            </a:r>
          </a:p>
          <a:p>
            <a:r>
              <a:rPr lang="en-US" dirty="0" smtClean="0"/>
              <a:t>Most (or all by some definitions) animal waste products are useful to other species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8130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6880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1417</TotalTime>
  <Words>57</Words>
  <Application>Microsoft Office PowerPoint</Application>
  <PresentationFormat>Widescreen</PresentationFormat>
  <Paragraphs>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“Only humans generate waste” –Your textbook</vt:lpstr>
      <vt:lpstr>PowerPoint Presentation</vt:lpstr>
    </vt:vector>
  </TitlesOfParts>
  <Company>BASIS.ed Mesa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Jesse Nims</dc:creator>
  <cp:lastModifiedBy>Jesse Nims</cp:lastModifiedBy>
  <cp:revision>4</cp:revision>
  <dcterms:created xsi:type="dcterms:W3CDTF">2022-04-05T17:32:27Z</dcterms:created>
  <dcterms:modified xsi:type="dcterms:W3CDTF">2022-04-06T17:09:53Z</dcterms:modified>
</cp:coreProperties>
</file>