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D36B-AD7F-20CB-09E1-792E8433D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7A7BC-8F92-DB2B-ADED-304CA369F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5C237-8DC0-D22F-D6E1-3419275E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72FB3-A75A-3F2F-4FFC-4D2D5A0F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A9D4E-B7A5-FE33-17D4-3574223E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22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3ED6-C634-F91B-CC5B-1F7F18F45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AF888-DD05-CFA4-98BA-AB5C275A8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795BB-368E-9A76-B2C8-6A0471FBB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DDD99-B6AB-8707-225E-14C3CC65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14D42-FC02-B9DA-FA15-673FC926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2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581E-70B7-B171-9DAF-FBC17B14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F0C6A-CF58-2632-8EEC-BD2F7336A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EDB87-27EB-9710-B1D9-40E84CC95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4862D-D985-7D6A-F47C-56968A48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B4113-E8AE-6AE2-1658-47AB36D22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2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735-EC86-5E53-C0E1-54048414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937FC-AAAB-2C79-A68F-FA75FD077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A3BD3-3942-8D48-BCD6-A610700D2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62284-2A4D-544F-9936-19586807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945A6-D7CC-6125-429F-348979CD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37EFA-FBC1-B281-48B9-C67962A1E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5709-A2B9-FD1C-E0BE-5FAE0494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E3452-0A4F-4C78-3194-6BD6DA063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E8FC0-3EA6-838B-0FFE-EEB056792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C1D52-55A9-DA3F-58B6-28FCFBEE1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12D562-1539-0E60-6667-4E9A559C19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DD3A9-F997-F0CA-F336-634513763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3F686-9F69-8E2B-FFA3-76C79D97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60EF48-F377-E8A0-D0E9-7C64FA2D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73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3004C-87B5-16F8-3A8A-B22E04D00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6B5D26-EEB9-0590-0666-B43FA290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2C2F0-41E2-01C0-42BD-DA20155F3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0EB08-B40A-1D11-22C3-1D0B7C824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6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23D941-5484-AA5C-C80E-878F9A1E9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19B5C-E899-0D61-152A-DFDFDF7C4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962C3-7866-5F05-A9F2-375CEBFE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3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A2EB-A033-4EEA-C728-E77D328D0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E7E6A-4B8A-2409-E0E8-AECDE40C5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945EB-CCC9-614A-5891-2537A704A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A682D-10A9-0B58-56FC-2D62747C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840C4-2B0C-A34C-EFDF-2EDB593D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B3687-2C88-BCD4-3306-0995AC71E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0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6E99-0828-24CA-E27D-38877945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8C4EE3-8448-0CCA-85B9-901BC2F1A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077CF-8B98-7941-0E30-BBCF5C1D4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59090-7F44-2C48-0C83-6FF00119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69499-28FB-D2B2-6311-48066D80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BD1E2-DDA3-610A-F625-2ABDEC2FF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6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020B-CE99-63A8-9019-33CC6363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28CB0-8924-A8A6-1D18-8B344F888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83256-EC55-6225-E889-D21BB959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B70-08DE-E463-27D8-370E0019A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65E9A-049F-2367-8B5E-B42A4469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3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3B42D7-E09C-45B8-1A61-396919F16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D97F1-7640-FBF8-5578-B03D1879B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F343E-D768-55FB-5A87-7792D5E4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F8F64-AFD3-E601-30DC-11A7C184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05F6F-D460-4BAB-C870-B68ACC7C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2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3A1147-14A7-D6BF-61A7-B4C2545C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034DF-784C-B738-A61C-D659BAE74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ADED2-6B45-95A8-C895-4BA58D5BC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42462-937C-4C73-AC5B-BB4F06FD5272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4816-DD16-09DA-F21C-463A1828D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3AB22-12A9-F900-FE1A-42F559D6D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7D407-F893-4332-B743-01399E75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6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wsrcac.org/wp-content/uploads/A-Review-of-Literature-Related-to-Oil-Spill-Dispersants-September-2017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F9DF-BCCC-AC6F-7C7C-4BDF4B5BD3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66D11-A74A-3444-EB1E-079D27F54F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2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9FD5-4934-CCFC-668D-C79B88A2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Sea Otter after Exxon Valdez (Brad Hunt) and pelican after deepwater horizon (Charlie Riedel)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61720-C4A1-B285-8848-D998C9B2F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47" y="2118050"/>
            <a:ext cx="5377367" cy="35265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BF852B-94AC-9EBF-3A2B-0B765EBE4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94" y="2299453"/>
            <a:ext cx="5626359" cy="316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2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5F601-D74C-E1B1-1CFD-25E0CC849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 feathers (Joannah Lee, 2015)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CCD1C4-E847-3356-6561-C857F3D2C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99"/>
          <a:stretch/>
        </p:blipFill>
        <p:spPr>
          <a:xfrm>
            <a:off x="1502228" y="1272762"/>
            <a:ext cx="8873412" cy="5220113"/>
          </a:xfrm>
        </p:spPr>
      </p:pic>
    </p:spTree>
    <p:extLst>
      <p:ext uri="{BB962C8B-B14F-4D97-AF65-F5344CB8AC3E}">
        <p14:creationId xmlns:p14="http://schemas.microsoft.com/office/powerpoint/2010/main" val="422829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3843-BFAA-166F-74FE-15A09D97C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petroleum products (crude oil and gasoline shown)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FDADE1-28F9-31DC-892B-CA998C6CD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9" t="1067"/>
          <a:stretch/>
        </p:blipFill>
        <p:spPr>
          <a:xfrm>
            <a:off x="410547" y="2108717"/>
            <a:ext cx="6254620" cy="32981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41AA63-F1BD-1372-C9A1-7C9469987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811" y="1659556"/>
            <a:ext cx="3624989" cy="483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86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50EC5-376F-B741-739D-A10C4112A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particular petroleum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8EE6A-CA5F-5247-CAE4-15590101C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 refined products (crude, bunker oil…)</a:t>
            </a:r>
          </a:p>
          <a:p>
            <a:pPr lvl="1"/>
            <a:r>
              <a:rPr lang="en-US" dirty="0"/>
              <a:t>Tend to be sticky</a:t>
            </a:r>
          </a:p>
          <a:p>
            <a:pPr lvl="1"/>
            <a:r>
              <a:rPr lang="en-US" dirty="0"/>
              <a:t>Tend to evaporate slowly</a:t>
            </a:r>
          </a:p>
          <a:p>
            <a:pPr lvl="1"/>
            <a:r>
              <a:rPr lang="en-US" dirty="0"/>
              <a:t>Some become hard after a week or two, reducing further damage</a:t>
            </a:r>
          </a:p>
          <a:p>
            <a:pPr lvl="1"/>
            <a:r>
              <a:rPr lang="en-US" dirty="0"/>
              <a:t>Less acutely toxic, but some animals (</a:t>
            </a:r>
            <a:r>
              <a:rPr lang="en-US" dirty="0" err="1"/>
              <a:t>eg</a:t>
            </a:r>
            <a:r>
              <a:rPr lang="en-US" dirty="0"/>
              <a:t> birds) will ingest relatively large quantities</a:t>
            </a:r>
          </a:p>
          <a:p>
            <a:pPr lvl="1"/>
            <a:r>
              <a:rPr lang="en-US" dirty="0"/>
              <a:t>Most large spills have been crude oil</a:t>
            </a:r>
          </a:p>
          <a:p>
            <a:r>
              <a:rPr lang="en-US" dirty="0"/>
              <a:t>More refined products (gasoline, kerosene, diesel…)</a:t>
            </a:r>
          </a:p>
          <a:p>
            <a:pPr lvl="1"/>
            <a:r>
              <a:rPr lang="en-US" dirty="0"/>
              <a:t>Most are volatile and evaporate quickly</a:t>
            </a:r>
          </a:p>
          <a:p>
            <a:pPr lvl="1"/>
            <a:r>
              <a:rPr lang="en-US" dirty="0"/>
              <a:t>Act as solvents, easily penetrate skin and tissue</a:t>
            </a:r>
          </a:p>
          <a:p>
            <a:pPr lvl="1"/>
            <a:r>
              <a:rPr lang="en-US" dirty="0"/>
              <a:t>Generally relatively poisonous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4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CF1C-534E-ED4E-45CF-893A262B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Exxon Valdez (Natalie Forbes)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25B5A2-CABF-5F91-4F23-1E4F9B4DE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56" y="1400235"/>
            <a:ext cx="7977673" cy="5364556"/>
          </a:xfrm>
        </p:spPr>
      </p:pic>
    </p:spTree>
    <p:extLst>
      <p:ext uri="{BB962C8B-B14F-4D97-AF65-F5344CB8AC3E}">
        <p14:creationId xmlns:p14="http://schemas.microsoft.com/office/powerpoint/2010/main" val="309991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26842-37FB-CF13-DF3D-8C943172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 Spill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8FA4C-FA90-1088-EF8C-DC616FE04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Otters and seabirds are among the worst affected due to their tendency to spend lots of time on the surface.</a:t>
            </a:r>
          </a:p>
          <a:p>
            <a:r>
              <a:rPr lang="en-US" dirty="0"/>
              <a:t>Otter fur loses its insulating properties when oiled</a:t>
            </a:r>
          </a:p>
          <a:p>
            <a:r>
              <a:rPr lang="en-US" dirty="0"/>
              <a:t>Bird feathers tend to clump together when oiled, affecting both flight and insulation ability</a:t>
            </a:r>
          </a:p>
          <a:p>
            <a:r>
              <a:rPr lang="en-US" dirty="0"/>
              <a:t>Whales can end up breathing in large quantities of oil when they surface to breathe</a:t>
            </a:r>
          </a:p>
        </p:txBody>
      </p:sp>
    </p:spTree>
    <p:extLst>
      <p:ext uri="{BB962C8B-B14F-4D97-AF65-F5344CB8AC3E}">
        <p14:creationId xmlns:p14="http://schemas.microsoft.com/office/powerpoint/2010/main" val="14733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C95A-3F23-26AF-0EB3-5DDC1ACA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 spill effects continued (ARLIS-ADFG)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A1C54D-5C2D-DFCE-C469-930DA1967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53" y="2350293"/>
            <a:ext cx="4826000" cy="3254375"/>
          </a:xfrm>
        </p:spPr>
      </p:pic>
    </p:spTree>
    <p:extLst>
      <p:ext uri="{BB962C8B-B14F-4D97-AF65-F5344CB8AC3E}">
        <p14:creationId xmlns:p14="http://schemas.microsoft.com/office/powerpoint/2010/main" val="820450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781CE-299B-0329-82A0-27EAEB74A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Cleanup- Beaches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CC1E43-CE48-6D71-1FE4-CC4BA76E5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42" y="1872278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503177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420A3-1B46-949F-0032-620251E6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Cleanup- Skimming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EC047-E849-7F29-143F-EFD4F2ECD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in virtually all oil spills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3D1E-29FA-3614-1717-5BE03D805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56" y="2698395"/>
            <a:ext cx="4528333" cy="3305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B51AE-0491-24C7-8F6A-85ED475DB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67132"/>
            <a:ext cx="5346441" cy="400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2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C70B-4B44-93CE-04AB-50D09C28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Cleanup- Surfactants (aka dispersants)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97059-5A46-F8FF-937A-FDA77FA9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 to break oil slick into very small beads that then disperse into the volume of water</a:t>
            </a:r>
          </a:p>
          <a:p>
            <a:r>
              <a:rPr lang="en-US" dirty="0"/>
              <a:t>Have both substantial benefits and substantial drawbacks</a:t>
            </a:r>
          </a:p>
          <a:p>
            <a:pPr lvl="1"/>
            <a:r>
              <a:rPr lang="en-US" dirty="0">
                <a:hlinkClick r:id="rId2"/>
              </a:rPr>
              <a:t>https://www.pwsrcac.org/wp-content/uploads/A-Review-of-Literature-Related-to-Oil-Spill-Dispersants-September-2017.pdf</a:t>
            </a:r>
            <a:endParaRPr lang="en-US" dirty="0"/>
          </a:p>
          <a:p>
            <a:pPr lvl="1"/>
            <a:r>
              <a:rPr lang="en-US" dirty="0"/>
              <a:t>Benefits:</a:t>
            </a:r>
          </a:p>
          <a:p>
            <a:pPr lvl="2"/>
            <a:r>
              <a:rPr lang="en-US" dirty="0"/>
              <a:t>Reduces toxicity to surface organisms</a:t>
            </a:r>
          </a:p>
          <a:p>
            <a:pPr lvl="2"/>
            <a:r>
              <a:rPr lang="en-US" dirty="0"/>
              <a:t>Increased breakdown rate by microorganisms</a:t>
            </a:r>
          </a:p>
          <a:p>
            <a:pPr lvl="1"/>
            <a:r>
              <a:rPr lang="en-US" dirty="0"/>
              <a:t>Drawbacks</a:t>
            </a:r>
          </a:p>
          <a:p>
            <a:pPr lvl="2"/>
            <a:r>
              <a:rPr lang="en-US" dirty="0"/>
              <a:t>Toxicity to underwater species is dramatically increased for a short time</a:t>
            </a:r>
          </a:p>
          <a:p>
            <a:pPr lvl="2"/>
            <a:r>
              <a:rPr lang="en-US" dirty="0"/>
              <a:t>The dispersed oil is likely genotoxic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4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281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Sea Otter after Exxon Valdez (Brad Hunt) and pelican after deepwater horizon (Charlie Riedel)</vt:lpstr>
      <vt:lpstr>Bird feathers (Joannah Lee, 2015)</vt:lpstr>
      <vt:lpstr>Different petroleum products (crude oil and gasoline shown)</vt:lpstr>
      <vt:lpstr>Effects of particular petroleum products</vt:lpstr>
      <vt:lpstr>Exxon Valdez (Natalie Forbes)</vt:lpstr>
      <vt:lpstr>Oil Spill Effects</vt:lpstr>
      <vt:lpstr>Oil spill effects continued (ARLIS-ADFG)</vt:lpstr>
      <vt:lpstr>Cleanup- Beaches</vt:lpstr>
      <vt:lpstr>Cleanup- Skimming</vt:lpstr>
      <vt:lpstr>Cleanup- Surfactants (aka dispersants)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1</cp:revision>
  <dcterms:created xsi:type="dcterms:W3CDTF">2024-02-16T15:21:18Z</dcterms:created>
  <dcterms:modified xsi:type="dcterms:W3CDTF">2024-02-17T00:22:29Z</dcterms:modified>
</cp:coreProperties>
</file>