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0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6C51-018E-3E76-B940-7F25C0781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EAFB1D-34EC-E12D-94C1-49A8182BB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D4149-8167-177D-9F07-AABAF9719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75AB6-2739-7625-3C5F-8838312F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73831-4807-C034-5BE9-EB2758ED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7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E7926-61A2-33BE-53E2-1F1CA6FF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7B593-4DC9-C90C-277A-C87928F45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D4F5F-31A5-92E9-1FCE-CFEC8D046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4352A-A2BB-BFA7-CDE0-7C9BD7A9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6A3FC-0810-8F85-B5C8-7D7E2846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8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7F0-649A-427B-3640-B0743E4B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24962-C95E-D710-6F26-F7EE436E6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60FCD-95F9-6865-D9CE-0A1449A28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FADF1-C9A8-EF62-C9D4-5687FB00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BAA18-CE39-8891-B921-4E8B60E1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3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F9597-86EA-4E89-399D-9C1795C9E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07B7E-02C9-108E-6392-27BD6F346B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80DCD-2608-BB0C-597E-E61A8D1C9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27B29-9A48-92F1-1437-5B8A2C0F8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B51A0-2B6B-0573-78F4-42C90339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3F989-D229-7044-BBD4-2D7044731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8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8E4DD-C317-EF5A-7D69-09ACE2A0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AC697-B229-96DD-807E-40717848D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37F7C1-FC32-FD35-4165-F6BCDBC1D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3937DB-BF7F-9094-6CD0-80FA8C773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D687-8D18-0C4B-67BB-8A9EA0CF3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E2851C-9DD1-D52F-35D1-758F8316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00FEA-E3FB-92A0-4924-B8E679D00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E132C-4D63-F591-ACB3-8AEBECFD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48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F6A90-7836-13A0-1C39-6BDD5CD8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685899-2F42-4D8A-5933-8D179804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C69D6-D580-DCB2-3F50-3B53C03F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0FAE5-66F7-8067-26E8-142B1C72E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3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FBAC9-54F3-3720-F70F-52E7BB45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1570D2-4987-5871-A987-9093EC95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60E29-C638-B4C2-3002-E35E9C26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39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D5DA-8CA7-3C8E-F4A0-7CE59B54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6CEB3-44DE-01CC-578C-172FF869F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59570-C0E2-D865-EEDB-33EFEF1F2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9D84B-C7DD-2087-3CAA-CBE06DFB8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A16E6-8A9C-28C8-CDA3-4BCA9436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CAB81-E47B-F474-2867-E0B9E732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6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C0956-B1DE-A9BE-643D-BD8DA924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7963E9-3F56-09D1-3EEB-FBB2D55D4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7CFA2-566A-9BA4-A515-DD6EA1A48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0FF25-0BD9-B253-904A-9E890F4F9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6A732-B500-0EF8-B78E-B7C7A2517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0F041-E700-FE17-038E-7AC72203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3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DD45B-DD7A-F229-71D8-2718E342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81658-D4C1-367A-E595-27B4188DA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09C27-705A-7FF4-1F92-B343FDF56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00DA1-216B-9CBA-AA32-10942842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00B98-6359-9512-4E6F-CC100EFF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7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90349D-0FD6-532B-A728-ACD0F05C92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55E97-9EEA-1F0C-13CA-C20EEC013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8B3E9-5A24-906B-408D-04A8CCC0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7C8C2-9D74-2004-8FED-52ECAB61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2400D-EBBD-E73B-5670-D777C340E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990BF2-5A1E-C26B-2CC6-94DB1ACD0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2CB5B-E927-544C-46C2-9F487663A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8D002-DFB3-1B45-09F8-08E8528C5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73122-A269-4943-8980-28A2215856F7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16012-7F92-46D9-C55E-445BD8BD7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2940E-13CB-78A7-D083-E69F204D37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1E7ED-ACF2-4531-B1C1-82B4C964F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5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BB77F-5BE9-50F4-B150-5209CCCF77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Heating and circulation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EFAF9-6710-3F80-059E-5ABF19C005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2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BD10-0464-104D-C065-BB7BC4CE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seasons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93B3CB-7A37-F309-7762-6AEAEBF99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472" y="1825624"/>
            <a:ext cx="7441457" cy="4824973"/>
          </a:xfrm>
        </p:spPr>
      </p:pic>
    </p:spTree>
    <p:extLst>
      <p:ext uri="{BB962C8B-B14F-4D97-AF65-F5344CB8AC3E}">
        <p14:creationId xmlns:p14="http://schemas.microsoft.com/office/powerpoint/2010/main" val="1643849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1B466-1D4F-B860-FE7D-AD2AB5C91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Convective cells (image: NASA)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2B968E-C516-1E85-F895-AA3285F1E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20" y="1987957"/>
            <a:ext cx="5652747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1171F7-ECB7-6F8F-F2BF-A6841A23C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47438"/>
            <a:ext cx="5917119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1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C71B-9B5A-52BE-0DE1-1C0E8CA0A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Coriolis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CE6AD-7B41-D7DB-9E8B-4400982F4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8555"/>
            <a:ext cx="10515600" cy="4351338"/>
          </a:xfrm>
        </p:spPr>
        <p:txBody>
          <a:bodyPr/>
          <a:lstStyle/>
          <a:p>
            <a:r>
              <a:rPr lang="en-US" dirty="0"/>
              <a:t>Comes from rotation of Earth.</a:t>
            </a:r>
          </a:p>
          <a:p>
            <a:r>
              <a:rPr lang="en-US" dirty="0"/>
              <a:t>Equator has higher linear velocity.</a:t>
            </a:r>
          </a:p>
          <a:p>
            <a:r>
              <a:rPr lang="en-US" dirty="0"/>
              <a:t>An object launched from the equator keeps that high velocity, which carries it Eastward.</a:t>
            </a:r>
          </a:p>
          <a:p>
            <a:r>
              <a:rPr lang="en-US" dirty="0"/>
              <a:t>This idea is responsible for the </a:t>
            </a:r>
            <a:r>
              <a:rPr lang="en-US"/>
              <a:t>trade winds.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66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52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Heating and circulation </vt:lpstr>
      <vt:lpstr>The seasons</vt:lpstr>
      <vt:lpstr>Convective cells (image: NASA)</vt:lpstr>
      <vt:lpstr>The Coriolis effect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Heating and circulation </dc:title>
  <dc:creator>Jesse Nims</dc:creator>
  <cp:lastModifiedBy>Jesse Nims</cp:lastModifiedBy>
  <cp:revision>3</cp:revision>
  <dcterms:created xsi:type="dcterms:W3CDTF">2023-08-13T00:56:06Z</dcterms:created>
  <dcterms:modified xsi:type="dcterms:W3CDTF">2023-08-13T01:30:06Z</dcterms:modified>
</cp:coreProperties>
</file>