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 id="258" r:id="rId7"/>
    <p:sldId id="25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63" autoAdjust="0"/>
    <p:restoredTop sz="94660"/>
  </p:normalViewPr>
  <p:slideViewPr>
    <p:cSldViewPr snapToGrid="0">
      <p:cViewPr varScale="1">
        <p:scale>
          <a:sx n="80" d="100"/>
          <a:sy n="80" d="100"/>
        </p:scale>
        <p:origin x="82" y="2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1188183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170925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3990789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2119935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1338250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3719048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2898563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2609412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3361219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1521496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47A13C-F505-4AF0-9BBF-AA8D9548469B}" type="datetimeFigureOut">
              <a:rPr lang="en-US" smtClean="0"/>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B073EF-E001-4277-8FFB-E16D13CB19C7}" type="slidenum">
              <a:rPr lang="en-US" smtClean="0"/>
              <a:t>‹#›</a:t>
            </a:fld>
            <a:endParaRPr lang="en-US" dirty="0"/>
          </a:p>
        </p:txBody>
      </p:sp>
    </p:spTree>
    <p:extLst>
      <p:ext uri="{BB962C8B-B14F-4D97-AF65-F5344CB8AC3E}">
        <p14:creationId xmlns:p14="http://schemas.microsoft.com/office/powerpoint/2010/main" val="2981102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47A13C-F505-4AF0-9BBF-AA8D9548469B}" type="datetimeFigureOut">
              <a:rPr lang="en-US" smtClean="0"/>
              <a:t>9/24/2021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073EF-E001-4277-8FFB-E16D13CB19C7}" type="slidenum">
              <a:rPr lang="en-US" smtClean="0"/>
              <a:t>‹#›</a:t>
            </a:fld>
            <a:endParaRPr lang="en-US" dirty="0"/>
          </a:p>
        </p:txBody>
      </p:sp>
    </p:spTree>
    <p:extLst>
      <p:ext uri="{BB962C8B-B14F-4D97-AF65-F5344CB8AC3E}">
        <p14:creationId xmlns:p14="http://schemas.microsoft.com/office/powerpoint/2010/main" val="2566551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4.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slideLayout" Target="../slideLayouts/slideLayout2.xml"/><Relationship Id="rId4" Type="http://schemas.openxmlformats.org/officeDocument/2006/relationships/tags" Target="../tags/tag5.xm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10640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You want to determine the drag coefficient of a given object. You have a number of different liquids with known densities, a very long, clear, tube that is closed at one end, metersticks, an accurate timer with a large readout, and a camera. Devise an experiment to do this.</a:t>
            </a:r>
            <a:endParaRPr lang="en-US" dirty="0"/>
          </a:p>
        </p:txBody>
      </p:sp>
    </p:spTree>
    <p:extLst>
      <p:ext uri="{BB962C8B-B14F-4D97-AF65-F5344CB8AC3E}">
        <p14:creationId xmlns:p14="http://schemas.microsoft.com/office/powerpoint/2010/main" val="1480188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You need to determine the muzzle velocity of a gun. You have standard lab equipment and any everyday objects you would like available to you, but you have no materials capable of measuring very short times or very high speeds. You may assume that you have some material that can stop the bullet without completely disintegrating or exploding. Devise a procedure to measure this.</a:t>
            </a:r>
            <a:endParaRPr lang="en-US" dirty="0"/>
          </a:p>
        </p:txBody>
      </p:sp>
    </p:spTree>
    <p:extLst>
      <p:ext uri="{BB962C8B-B14F-4D97-AF65-F5344CB8AC3E}">
        <p14:creationId xmlns:p14="http://schemas.microsoft.com/office/powerpoint/2010/main" val="360773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You have a cylinder with an unknown density and mass distribution but a known mass. Devise an experiment to determine the constant      in the moment of inertia for each object. Try to create the experiment in a way that minimizes error.</a:t>
            </a:r>
            <a:endParaRPr lang="en-US" dirty="0"/>
          </a:p>
        </p:txBody>
      </p:sp>
      <p:pic>
        <p:nvPicPr>
          <p:cNvPr id="4" name="Picture 3" descr="\documentclass{article}&#10;\usepackage{amsmath}&#10;\pagestyle{empty}&#10;\begin{document}&#10;&#10;$\epsilon$&#10;&#10;&#10;\end{document}" title="IguanaTex Bitmap Display"/>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0998202" y="2286426"/>
            <a:ext cx="256988" cy="339591"/>
          </a:xfrm>
          <a:prstGeom prst="rect">
            <a:avLst/>
          </a:prstGeom>
        </p:spPr>
      </p:pic>
    </p:spTree>
    <p:extLst>
      <p:ext uri="{BB962C8B-B14F-4D97-AF65-F5344CB8AC3E}">
        <p14:creationId xmlns:p14="http://schemas.microsoft.com/office/powerpoint/2010/main" val="3857955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Viscous liquids exhibit the property that the fluid sticks to itself and to other objects. Imagine that you have two large plates with area      that are placed a distance of         vertically apart from each other. Now the top plate is made to move at a speed     relative to the bottom plate how would you use the force on the top plate to measure the viscosity      (units: Pascal seconds)? Devise an experiment to measure the viscosity of a fluid.</a:t>
            </a:r>
            <a:endParaRPr lang="en-US" dirty="0"/>
          </a:p>
        </p:txBody>
      </p:sp>
      <p:pic>
        <p:nvPicPr>
          <p:cNvPr id="4" name="Picture 3" descr="\documentclass{article}&#10;\usepackage{amsmath}&#10;\pagestyle{empty}&#10;\begin{document}&#10;&#10;&#10;$A$&#10;&#10;\end{document}" title="IguanaTex Bitmap Display"/>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10379636" y="2271059"/>
            <a:ext cx="245333" cy="253867"/>
          </a:xfrm>
          <a:prstGeom prst="rect">
            <a:avLst/>
          </a:prstGeom>
        </p:spPr>
      </p:pic>
      <p:pic>
        <p:nvPicPr>
          <p:cNvPr id="5" name="Picture 4" descr="\documentclass{article}&#10;\usepackage{amsmath}&#10;\pagestyle{empty}&#10;\begin{document}&#10;&#10;$\Delta y$&#10;&#10;&#10;\end{document}" title="IguanaTex Bitmap Display"/>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5404223" y="2634129"/>
            <a:ext cx="454400" cy="326400"/>
          </a:xfrm>
          <a:prstGeom prst="rect">
            <a:avLst/>
          </a:prstGeom>
        </p:spPr>
      </p:pic>
      <p:pic>
        <p:nvPicPr>
          <p:cNvPr id="6" name="Picture 5" descr="\documentclass{article}&#10;\usepackage{amsmath}&#10;\pagestyle{empty}&#10;\begin{document}&#10;&#10;$v$&#10;&#10;&#10;\end{document}" title="IguanaTex Bitmap Display"/>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7920410" y="3097273"/>
            <a:ext cx="215060" cy="217965"/>
          </a:xfrm>
          <a:prstGeom prst="rect">
            <a:avLst/>
          </a:prstGeom>
        </p:spPr>
      </p:pic>
      <p:pic>
        <p:nvPicPr>
          <p:cNvPr id="7" name="Picture 6" descr="\documentclass{article}&#10;\usepackage{amsmath}&#10;\pagestyle{empty}&#10;\begin{document}&#10;&#10;$\mu$&#10;&#10;&#10;\end{document}" title="IguanaTex Bitmap Display"/>
          <p:cNvPicPr>
            <a:picLocks noChangeAspect="1"/>
          </p:cNvPicPr>
          <p:nvPr>
            <p:custDataLst>
              <p:tags r:id="rId4"/>
            </p:custDataLst>
          </p:nvPr>
        </p:nvPicPr>
        <p:blipFill>
          <a:blip r:embed="rId9" cstate="print">
            <a:extLst>
              <a:ext uri="{28A0092B-C50C-407E-A947-70E740481C1C}">
                <a14:useLocalDpi xmlns:a14="http://schemas.microsoft.com/office/drawing/2010/main" val="0"/>
              </a:ext>
            </a:extLst>
          </a:blip>
          <a:stretch>
            <a:fillRect/>
          </a:stretch>
        </p:blipFill>
        <p:spPr>
          <a:xfrm>
            <a:off x="4395694" y="3804346"/>
            <a:ext cx="247961" cy="297008"/>
          </a:xfrm>
          <a:prstGeom prst="rect">
            <a:avLst/>
          </a:prstGeom>
        </p:spPr>
      </p:pic>
    </p:spTree>
    <p:extLst>
      <p:ext uri="{BB962C8B-B14F-4D97-AF65-F5344CB8AC3E}">
        <p14:creationId xmlns:p14="http://schemas.microsoft.com/office/powerpoint/2010/main" val="1085926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You want to measure the radius of some planet that you happen to be on the surface of. The mass of the planet is already known. You have with you any standard (high quality) lab materials that you wish to use, but you must stay on or near the surface of the planet. Devise an experiment to do this. You may look up whatever equations you like from the provided equation sheet. (do this later, use moons for mass of planet)</a:t>
            </a:r>
            <a:endParaRPr lang="en-US" dirty="0"/>
          </a:p>
        </p:txBody>
      </p:sp>
    </p:spTree>
    <p:extLst>
      <p:ext uri="{BB962C8B-B14F-4D97-AF65-F5344CB8AC3E}">
        <p14:creationId xmlns:p14="http://schemas.microsoft.com/office/powerpoint/2010/main" val="3480050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13433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55.49307"/>
  <p:tag name="ORIGINALWIDTH" val="41.99472"/>
  <p:tag name="LATEXADDIN" val="\documentclass{article}&#10;\usepackage{amsmath}&#10;\pagestyle{empty}&#10;\begin{document}&#10;&#10;$\epsilon$&#10;&#10;&#10;\end{document}"/>
  <p:tag name="IGUANATEXSIZE" val="28"/>
  <p:tag name="IGUANATEXCURSOR" val="91"/>
  <p:tag name="TRANSPARENCY" val="True"/>
  <p:tag name="FILENAME" val=""/>
  <p:tag name="LATEXENGINEID" val="0"/>
  <p:tag name="TEMPFOLDER" val="c:\temp\"/>
  <p:tag name="LATEXFORMHEIGHT" val="312"/>
  <p:tag name="LATEXFORMWIDTH" val="384"/>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1200"/>
  <p:tag name="ORIGINALHEIGHT" val="89.23882"/>
  <p:tag name="ORIGINALWIDTH" val="86.23921"/>
  <p:tag name="LATEXADDIN" val="\documentclass{article}&#10;\usepackage{amsmath}&#10;\pagestyle{empty}&#10;\begin{document}&#10;&#10;&#10;$A$&#10;&#10;\end{document}"/>
  <p:tag name="IGUANATEXSIZE" val="28"/>
  <p:tag name="IGUANATEXCURSOR" val="85"/>
  <p:tag name="TRANSPARENCY" val="True"/>
  <p:tag name="FILENAME" val=""/>
  <p:tag name="LATEXENGINEID" val="0"/>
  <p:tag name="TEMPFOLDER" val="c:\temp\"/>
  <p:tag name="LATEXFORMHEIGHT" val="312"/>
  <p:tag name="LATEXFORMWIDTH" val="384"/>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1200"/>
  <p:tag name="ORIGINALHEIGHT" val="114.7357"/>
  <p:tag name="ORIGINALWIDTH" val="159.73"/>
  <p:tag name="LATEXADDIN" val="\documentclass{article}&#10;\usepackage{amsmath}&#10;\pagestyle{empty}&#10;\begin{document}&#10;&#10;$\Delta y$&#10;&#10;&#10;\end{document}"/>
  <p:tag name="IGUANATEXSIZE" val="28"/>
  <p:tag name="IGUANATEXCURSOR" val="91"/>
  <p:tag name="TRANSPARENCY" val="True"/>
  <p:tag name="FILENAME" val=""/>
  <p:tag name="LATEXENGINEID" val="0"/>
  <p:tag name="TEMPFOLDER" val="c:\temp\"/>
  <p:tag name="LATEXFORMHEIGHT" val="312"/>
  <p:tag name="LATEXFORMWIDTH" val="384"/>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56.24299"/>
  <p:tag name="ORIGINALWIDTH" val="55.49307"/>
  <p:tag name="LATEXADDIN" val="\documentclass{article}&#10;\usepackage{amsmath}&#10;\pagestyle{empty}&#10;\begin{document}&#10;&#10;$v$&#10;&#10;&#10;\end{document}"/>
  <p:tag name="IGUANATEXSIZE" val="28"/>
  <p:tag name="IGUANATEXCURSOR" val="84"/>
  <p:tag name="TRANSPARENCY" val="True"/>
  <p:tag name="FILENAME" val=""/>
  <p:tag name="LATEXENGINEID" val="0"/>
  <p:tag name="TEMPFOLDER" val="c:\temp\"/>
  <p:tag name="LATEXFORMHEIGHT" val="312"/>
  <p:tag name="LATEXFORMWIDTH" val="384"/>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1200"/>
  <p:tag name="ORIGINALHEIGHT" val="81.73976"/>
  <p:tag name="ORIGINALWIDTH" val="68.24149"/>
  <p:tag name="LATEXADDIN" val="\documentclass{article}&#10;\usepackage{amsmath}&#10;\pagestyle{empty}&#10;\begin{document}&#10;&#10;$\mu$&#10;&#10;&#10;\end{document}"/>
  <p:tag name="IGUANATEXSIZE" val="28"/>
  <p:tag name="IGUANATEXCURSOR" val="86"/>
  <p:tag name="TRANSPARENCY" val="True"/>
  <p:tag name="FILENAME" val=""/>
  <p:tag name="LATEXENGINEID" val="0"/>
  <p:tag name="TEMPFOLDER" val="c:\temp\"/>
  <p:tag name="LATEXFORMHEIGHT" val="312"/>
  <p:tag name="LATEXFORMWIDTH" val="384"/>
  <p:tag name="LATEXFORMWRAP" val="True"/>
  <p:tag name="BITMAPVECTOR"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22025</TotalTime>
  <Words>347</Words>
  <Application>Microsoft Office PowerPoint</Application>
  <PresentationFormat>Widescreen</PresentationFormat>
  <Paragraphs>5</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BASIS.ed Mesa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Jesse Nims</dc:creator>
  <cp:lastModifiedBy>Jesse Nims</cp:lastModifiedBy>
  <cp:revision>14</cp:revision>
  <dcterms:created xsi:type="dcterms:W3CDTF">2021-09-08T18:18:06Z</dcterms:created>
  <dcterms:modified xsi:type="dcterms:W3CDTF">2021-09-25T22:12:19Z</dcterms:modified>
</cp:coreProperties>
</file>