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8" r:id="rId4"/>
    <p:sldId id="279" r:id="rId5"/>
    <p:sldId id="282" r:id="rId6"/>
    <p:sldId id="283" r:id="rId7"/>
    <p:sldId id="271" r:id="rId8"/>
    <p:sldId id="273" r:id="rId9"/>
    <p:sldId id="272" r:id="rId10"/>
    <p:sldId id="281" r:id="rId11"/>
    <p:sldId id="284" r:id="rId12"/>
    <p:sldId id="285" r:id="rId13"/>
    <p:sldId id="286" r:id="rId14"/>
    <p:sldId id="287" r:id="rId15"/>
    <p:sldId id="275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8T21:52:31.0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89 1 2840,'0'2'371,"-1"1"0,0-1 0,0 0 0,1 1 0,-2-1 0,1 0 0,0 0 0,0 0 0,-1 0 0,1 0 0,-1 0 0,-2 2 0,1-2-244,1 0 1,-1-1-1,0 1 0,0-1 0,1 0 0,-1 0 1,0 0-1,0 0 0,0 0 0,-1-1 1,1 1-1,0-1 0,0 0 0,-4 0 1,-7 6-1601,7-2-2958,5-2 2063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1:52:45.8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1" timeString="2023-08-28T21:52:51.773"/>
    </inkml:context>
  </inkml:definitions>
  <inkml:trace contextRef="#ctx0" brushRef="#br0">18682 7377 231 0,'61'26'96'0,"1"3"-15"0,-5-4-51 0,3 1-66 16,-3 1-70-16,2-1-76 0</inkml:trace>
  <inkml:trace contextRef="#ctx0" brushRef="#br0" timeOffset="1035.41">25393 11656 84 0,'-15'4'178'0,"-1"0"61"0,-1-1 64 0,-1-2-17 0,2 1-49 16,-1 1-61-16,-1-1-57 0,0-1-41 0,0 1-34 0,-1 0-19 15,0 0-32-15,3 0-45 0,-1 1-56 0,4-3-70 16,-1 3-44-16,2-1-79 0,-1-1-39 0</inkml:trace>
  <inkml:trace contextRef="#ctx0" brushRef="#br0" timeOffset="5461.54">14878 5628 198 0,'-3'-1'193'0,"-1"-2"127"16,-1 3 30-16,2-4-51 0,-1 2-74 0,-1 1-69 0,4-1-58 15,-4 0-35-15,1 0-25 0,1 1-13 0,0-2-12 16,0 1-15-16,0 1-21 0,-2-1-25 0,2 0-78 0,2 0-127 16,-3 1-110-16,1-1-115 0</inkml:trace>
  <inkml:trace contextRef="#ctx1" brushRef="#br0">14887 5715 0</inkml:trace>
  <inkml:trace contextRef="#ctx0" brushRef="#br0" timeOffset="6434.78">14848 5655 382 0,'-2'-2'393'0,"2"0"45"16,0 1-44-16,0-1-88 0,-2 2-56 0,2-1-40 15,-1-1 11-15,-1 0 2 0,2 2-6 0,-1 0-16 0,-1 0-19 16,0-1-26-16,2 1-25 0,-1-2-21 0,-1 2-14 0,2 0-1 16,-3 0-16-16,3 2-17 0,-3-2-16 15,3 1-16-15,-1-1-12 0,-1 0-11 0,1 0-19 0,1 2-28 0,0-2-60 16,0 2-48-16,0-2-51 0,0 0-74 0,0 1-88 15,0-1-212-15,0 0-243 0,1 2-49 0</inkml:trace>
  <inkml:trace contextRef="#ctx0" brushRef="#br0" timeOffset="6607.47">14857 5679 629 0,'2'1'453'0,"1"-1"29"0,-2 2-124 15,1-1-120-15,-1-1-85 0,-1 1-57 0,2 2-36 16,-2-3-27-16,3 1-22 0,-1-1-16 0,0 2-17 0,-1-2-15 16,2 0-24-16,1 0-26 15,-3 0-40-15,2 1-85 0,2-1-137 0,-2 0-97 0,0 2-66 0</inkml:trace>
  <inkml:trace contextRef="#ctx1" brushRef="#br0" timeOffset="800.07">14922 5697 0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01:10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9997 13027 223 0,'1'1'502'0,"1"3"37"0,-1-1-99 0,-1 0-137 16,-1-1-96-16,1-2-64 0,-2 3-33 0,1-3-14 0,-1 2-20 16,2 0-19-16,-3-2-12 0,3 0-14 0,-1 0-9 15,-1 0-7-15,1 0-4 0,-1 0-5 0,2 0-3 16,-2 0 0-16,2-2 1 0,-3 2 1 0,3-2-1 16,-2 2 1-16,2-2 2 0,-1 1-3 0,1 1-3 0,-2-2-1 0,2-1 0 15,0 2 0-15,0-1-8 0,0 0-21 0,0 0-44 16,2 1-55-16,-2-1-46 0,1 0-87 0,1 1-188 0,-2-1-189 15,0 2 3-15</inkml:trace>
  <inkml:trace contextRef="#ctx0" brushRef="#br0" timeOffset="5908.58">3982 11797 260 0,'0'0'288'0,"0"0"131"0,0 0-44 32,0 0-77-32,0 0-85 0,0 0-64 0,0 0-40 0,0 0-20 0,0 0-6 0,0 0-2 0,0 0 3 0,0 0 14 15,0 0 3-15,0-2-1 0,0 2 0 0,0-2-1 0,0 2 1 16,0 0-8-16,0 0-2 0,0 0-3 0,0 0-2 15,0 0-7-15,0 0-1 0,0 0-3 0,0-2-5 0,0 2-5 16,0 0-6-16,0 0-6 0,0 0-4 0,0-1 14 16,0 1 8-16,0 0 19 15,0 0 39-15,0 0 26 16,0 0 14-16,2 0 1 0,-2-2-7 0,2 2-18 0,-1 0-8 16,-1-1 4-16,3 1 3 0,0-2 2 0,-3 2 1 15,3-1 4-15,-1-1-7 0,1 2-4 0,0-2-9 0,1 0-6 16,-1 1-6-16,0-1-8 0,3 0-9 0,-3 0-3 0,2 1-2 15,0-2-3-15,1 1-3 0,4 1-5 0,-1-3-6 16,1 2-1-16,-1-1-8 0,4 1-14 0,-2 0-5 16,1 1-4-16,1-2-3 0,-2 1-6 0,3 2-8 0,-1-3-3 15,1 1-5-15,1 0-2 0,0 0-4 0,0 1-3 16,0-1-3-16,1-1 0 0,0 1-3 0,-2 1-2 0,0-1 0 16,1 1-3-16,0-1-1 0,-2 0 0 0,0 0 3 0,1 2-3 15,-1-2 0-15,-1 1-1 0,-1 1-3 0,2 0 3 16,-2 0-2-16,0-2 1 0,-1 2-4 0,-1 0-2 15,-1-1-12-15,-3 1-11 0,1-2-14 0,2 2-20 0,-2 0-28 16,2-2-43-16,-3 1-57 0,4 1-76 0,-4-2-102 16,3 1-148-16,-3 1-98 0,0-2-165 0,1 0-63 0,0 0-131 15,-3 0-159-15</inkml:trace>
  <inkml:trace contextRef="#ctx0" brushRef="#br0" timeOffset="30083.12">5312 11213 471 0,'0'-5'421'0,"3"2"47"16,-1 0-74-16,-1-1-98 0,1 1-78 0,-1 1-38 0,-1-2-4 15,2 2-13-15,-2-1-3 0,3-1-6 0,-3 0-3 16,2 1-3-16,-2-2-3 0,1 2-5 0,1 0-8 16,0-1 18-16,-1 1 21 0,-1 0-9 0,2-1-16 0,-2 3-20 15,3-3-23-15,-3 1-23 0,0 1-24 0,2-1-10 0,-2 1 2 16,1 1 19-16,2-1 22 0,-3 1 9 0,2 1 3 15,-1 1-4-15,-1-1-5 0,0 3-7 0,2 0 4 0,-1 4-2 16,-1 2-7-16,0 1-1 0,0 4-7 0,0 3-11 16,-1 3-9-16,-1 2-5 0,1 5-7 0,-4 1-10 15,2 5 1-15,-2 4-4 0,0 2-1 0,-1 0 6 0,0 3 4 16,-2 3 2-16,0 0-3 0,0 5 0 0,0 0-1 0,-3 2-3 16,3 1-2-16,0 0-3 0,-1 1-2 0,4-4-4 15,0-2-3-15,1-5-3 0,0-1-1 0,1-4-1 0,1-3 2 16,1-1 0-16,-1-6-2 0,2-1 1 0,0-6 2 15,-1-1 2-15,1-3 3 0,-3 0 1 0,3-6 6 16,0 1 8-16,-2-4 5 0,2 2 13 0,0-3 7 0,0 0 7 16,0-4 4-16,0 0 0 0,0 1-1 0,0-1-7 0,0 0-7 15,0-1-6-15,0 2-9 0,0-3-6 0,0 1-6 16,0-2-1-16,0 1-4 0,0-1-3 0,0-1 1 0,0 1-1 16,2-9 32-16,2 4-36 15,-2-1-2-15,1-3 1 0,0-1-2 0,2 0 0 16,-2-1-4-16,2-3 1 0,0 1-2 0,2-4 1 0,0 3-3 15,-1-3 1-15,1 0-1 0,2 0-2 0,-1 0 2 0,0-1-2 16,2 2-1-16,-1-3 4 0,0 3-1 0,1-1 2 16,2-1-1-16,-2 1-1 0,1 2-2 0,0 0-2 0,0 0-3 15,-1 2 0-15,2 1 0 0,-2 1 0 0,2 0 0 16,-2 3 0-16,1-2 2 0,0 3-2 0,-1 1 0 0,-1 2 2 16,2-1-1-16,-1 2 1 0,-1 0 0 0,2 0 0 15,0 1-2-15,-1 2 3 0,1-2-3 0,-2 2 3 16,3 2 0-16,-2-2 2 0,0 2-3 0,1 1-2 0,0 0 2 15,0 2 1-15,0 0 1 0,0 2-3 0,0 1 1 0,-1 2-2 16,2 0 3-16,-2 0-3 0,0 3 3 0,0-1-2 16,-2 3 3-16,2-1-3 0,-1 0 2 0,-2 1 0 0,-1 2 2 15,1-2 1-15,-3 2 2 0,1-1 1 0,-2 1-2 16,0-1 4-16,-3 3 3 0,2-2 3 0,-2-1 3 16,-2 3 5-16,0-2 7 0,-1-1 3 0,0 1-10 0,-1-1-25 0,-1-1 0 15,0 0 0-15,-1-1 0 0,-1-1 0 0,-2 0 0 16,1-3 0-16,-2 3 0 0,0-2 0 0,0 0 0 15,-3-2 0-15,1 0 0 0,-1 0 0 0,-1-1 0 0,0-1 0 16,1-2 0-16,-3 2 0 0,3-4 0 0,-1 0 0 16,3 1 0-16,-3-1 0 0,3-1 0 0,1-1 0 15,-1 1 0-15,2-2-2 0,2 2-53 0,1-2-36 16,0 0-48-16,3 0-46 0,-2 0-49 0,3 0-49 0,-1-2-52 0,0 2-76 16,0-2-92-16,1 1-45 0,0-1-69 0,1-1-22 15,1-1 76-15,0-1-90 0,0-1-145 0,0-3-163 0,0 1 236 16</inkml:trace>
  <inkml:trace contextRef="#ctx0" brushRef="#br0" timeOffset="30804.25">6303 11837 84 0,'3'0'536'0,"1"0"134"0,-3 2-83 0,2-2-153 15,-1 1-83-15,0-1-87 0,-1 2-53 0,1-2-36 16,0 1-18-16,-1 1-16 0,2 0-12 0,0-1-11 0,-3 1 19 15,3 1 10-15,-1-1-1 0,-1 2 4 0,1-3 1 16,1 2 5-16,-1 1 5 0,1-1-2 0,0 0-1 16,-1-1-7-16,1 2-12 0,2-1-17 0,-1 0-13 0,3 0-4 15,1 1-11-15,0 1-15 0,1 0-13 0,1-1-12 0,1 2-16 16,-1-1-9-16,2 0-7 0,-1-1-6 0,3 2-7 16,-3-3 2-16,3 2-4 0,-1-2 0 0,-2 0 1 0,3 1-1 15,-1-2 1-15,1 0 0 0,-1-1 0 0,1-1 2 16,-1 0 3-16,1 0 2 0,-3-3 8 0,2 1 7 0,-1-2 13 15,1 1 14-15,1-2 9 0,-3-1 2 0,-1-1 4 16,2 0 0-16,-2-1-3 0,-2 0 4 0,1-2-2 0,-1 0-5 16,-2 1-3-16,1-2-4 0,-2-1 2 0,-2-1 0 15,3 1-2-15,-5 0-9 0,1-1-9 0,-2-2-5 16,0 1-7-16,0 1-4 0,-3 0-6 0,-3-2-1 0,1 1-4 16,0 2-3-16,-3 0 4 0,0 0-2 0,-4 2 3 0,2-2 0 15,-1 4-1-15,-1 1 1 0,-1 0 5 0,-1 3 5 16,1 1 8-16,1 1 6 0,-1 0-2 0,0 2 3 15,-1 2-2-15,1-2-3 0,-1 3-1 0,1 2-1 0,-1 0-6 16,1 2-2-16,1 1-5 0,-2 1-1 0,1 2-4 0,-1 1 0 16,1 3 0-16,-1-2-16 0,3 4 0 0,-2 1 0 15,-1 2 0-15,1 1 0 0,-1 3 0 0,1 3 0 0,1 3 0 16,-1 0 0-16,2 5 0 0,-1 2 0 0,0-1 0 16,4 1 0-16,-1-3 0 0,1 3 0 0,3-3 0 15,0 1 0-15,1-2 0 0,0-3 0 0,2-2 0 0,0-1 0 16,2-2 0-16,2-2 0 0,0-1 0 0,0-2 0 0,0-2 0 15,1-1 0-15,0-2 0 0,2 0 0 0,-2-3 0 16,2-1 0-16,1 0-78 0,2-3-51 0,-2 0-62 0,2-1-48 16,0-3-46-16,1 2-70 0,1-3-102 0,1-1-110 15,3-2-98-15,-1-2-151 0,3-1 70 0,0-4-98 16,1-1-104-16,1-1 40 0</inkml:trace>
  <inkml:trace contextRef="#ctx0" brushRef="#br0" timeOffset="31447.66">7473 11853 314 0,'0'-2'690'0,"0"-1"153"0,0 0-169 0,0 1-157 16,-3-1-126-16,3 0-67 0,-3-1 78 0,2 2 7 0,-1-1-42 15,-1-2-57-15,0 1-46 0,-2-2-34 0,2 3-6 16,1 0-14-16,-1 1-15 0,0-1-11 0,-2 0-13 0,2 1-8 16,-2 0-1-16,0 0 3 0,-1 2 2 0,-2 0-8 15,-3 0-16-15,2 2-19 0,-3 2-17 0,0 0-6 16,-3 3-2-16,0 2-17 0,0 2-82 0,-3 2 0 0,0 6 0 16,-2 1 0-16,-1 4 0 0,0 7 0 0,-1 2 0 0,0 4 0 15,-1 1 0-15,2 4 0 0,-1 0 0 0,2 1 0 16,2 0 0-16,-1 0 0 0,5-3 0 0,0 1 0 15,4-5 0-15,2-1 0 0,0-3 0 0,4-4 0 0,2-3 0 16,0 0 0-16,4-5 0 0,1-2 0 0,0-1 0 0,5-2 0 16,-2-5 0-16,2 0 0 0,-1-3 0 0,5-4 0 15,-1-2 0-15,1-1 0 0,2-3 0 0,0-5 0 0,3-2 0 16,-1-3 0-16,0-4 0 0,3-3 0 0,-2-2 0 16,0-4 0-16,1-1 0 0,-1-5 0 0,-1 1 0 15,0-1 0-15,-3-3 0 0,2 1 0 0,-5 0 0 0,1-3 0 16,0 1 0-16,-3-1 0 0,0 2 0 0,0 1 0 0,-2 3 0 15,1-1 0-15,-3 4 0 0,3-2 0 0,-4 3 0 16,3 2 0-16,-1 2 0 0,-2 1 0 0,2 2 0 0,-2 2 0 16,0 1 0-16,-1 3 0 0,1 3 0 0,-1 1 0 15,0 2 0-15,0-1 0 0,0 3 0 0,-1 1 0 16,-1 1 0-16,0 1 0 0,2 1 0 0,-2 0 0 0,1 1 0 16,-1 1 0-16,0 0 0 0,2 1 0 0,-2 1 0 0,0 2 0 15,2-1 0-15,-2 4 0 0,1 3 0 0,-1 3 0 16,2 2 0-16,-1 5 0 0,-1 3 0 0,2 6 0 0,0 2 0 15,-1 4 0-15,1 5 0 0,-1 0 0 0,1 4 0 16,1 1 0-16,2-2 0 0,-2-2 0 0,0-1 0 0,0-3 0 16,2-5 0-16,0-4 0 0,1-1 0 0,3-5-200 15,-2-4-189-15,1-5-177 0,1-3-235 0,-1-1-130 0,2-7-130 16,-1-1-31-16,0-2-83 0,1-5 159 0</inkml:trace>
  <inkml:trace contextRef="#ctx0" brushRef="#br0" timeOffset="31808.26">7734 11955 923 0,'5'-21'696'0,"3"2"66"16,-5 4-107-16,0 0-158 0,0 2-58 0,1 1-4 16,-3 0-53-16,2 4-57 0,-1-2-66 0,1 2-71 0,0-1-59 15,-1 4-40-15,-2 2-22 0,4-2-12 16,-2 2-5-16,-1-1 15 0,1 2 18 0,1-1 13 0,-1 3 12 0,1-1 4 16,0 2-2-16,-1 1-5 0,3 3 1 0,0 2-2 0,-1 1-3 15,1 4-2-15,-2 1-4 0,2 5-2 0,-2 4 1 16,0 3-1-16,2 3 8 0,-2 1 5 0,2 4 1 15,-1 0-7-15,0 2-12 0,0-3-11 0,0 1-5 0,-1 0-4 16,0-2-11-16,3-2-57 0,-3 0 0 0,2-6 0 0,-2 0 0 16,0-1 0-16,2-5 0 0,-1 1 0 0,-1-4 0 15,1-3 0-15,-1 1 0 0,2-4 0 0,-2 1 0 0,0-3 0 16,2-1 0-16,0-1 0 0,0-1 0 0,1-1 0 16,0-4 0-16,1 1 0 0,-1-3 0 0,3-1 0 15,-1-3 0-15,2-1 0 0,-2-1 0 0,3-2 0 0,-2-2 0 16,1-1 0-16,2-2 0 0,-2-1 0 0,-2-1 0 0,3-1 0 15,-3-1 0-15,2 1 0 16,-1-3 0-16,-1 1 0 0,-2-2 0 0,2 1 0 0,-3 0 0 0,2 1 0 0,-2 1 0 16,-1 1-177-16,-1-1-181 0,-2 1-136 0,1 2-164 15,-2-2-108-15,-2 2-92 0,1 0 18 0,-1 1 69 16,-1 0-61-16,1 0-133 0,1 2 148 0</inkml:trace>
  <inkml:trace contextRef="#ctx0" brushRef="#br0" timeOffset="32497.83">8895 12130 279 0,'1'0'503'0,"-1"2"128"15,2-2-82-15,-2 0-128 0,0 1-82 0,2-1-82 16,-2 2-54-16,1-2-38 0,-1 0-25 0,0 1-17 0,0-1-12 16,2 2 1-16,-1-2 32 0,-1 0 43 0,0 2 5 15,2 0-13-15,0-1-17 0,-1-1-11 0,1 2-1 0,-1 0 17 16,1-2 3-16,2 2-1 0,-2-2-8 0,3 1-1 16,-2-1 3-16,0 0-7 0,2 0-3 0,0 0-14 0,2-1-14 15,1-1-17-15,2-2-10 0,2 1-10 0,-2-1-12 16,1-2-8-16,3-1-8 0,-3 1-3 0,2-4 1 0,1 0-1 15,-2-2 3 1,1 0 1-16,-3-1 3 0,1 0 4 0,0 0 1 0,-1-1 1 0,-4 1 1 0,3 1-3 16,-4-1-3-16,0-1-5 0,-2 3-3 0,0-1-1 0,-3 1 0 15,0 0-2-15,0 0-5 0,-3 1-17 0,0 0-32 16,0 0 0-16,-2 1 0 0,-1 1 0 0,-2 0 0 0,0-1 0 16,0 1 0-16,-3 1 0 0,0 2 0 0,1 2 0 0,-2 0 0 15,2 0 0-15,-4 1 0 0,3 2 0 16,1 2 0-16,-2 1 0 0,-1 0 0 0,2 2 0 0,0 4 0 15,-2-1 0-15,1 4 0 0,1 1 0 0,-1 1 0 16,0 5 0-16,1 1 0 0,1 0 0 0,-2 3 0 0,4 1 0 16,0 1 0-16,-1-1 0 0,2 4 0 0,2-2 0 0,-1-1 0 15,4 0 0-15,-1 0 0 0,0 0 0 0,0 2 0 16,3-4 0-16,0-1 0 0,3 2 0 0,0-2 0 0,0-2 0 16,1 2 0-16,0 0 0 0,1-2 0 0,2-2 0 15,0 1 0-15,1-3 0 0,0-1-77 0,2 0-206 16,-1-1-144-16,2-2-180 0,-3-1-184 0,3-1-138 0,0-3-93 15,-1-1-82-15,-1-3-101 0,2 1 248 0</inkml:trace>
  <inkml:trace contextRef="#ctx0" brushRef="#br0" timeOffset="32843.73">9352 12302 82 0,'12'-5'565'0,"-2"-1"134"0,2 5-106 0,-4-1-153 0,-1 2-98 15,-1 0-82-15,0 2-47 0,-1 1-30 0,0 1-29 16,-2 2-26-16,2 1-24 0,-2 2-12 0,0 0-2 15,0 3 13-15,0-1-6 0,0 3 6 0,-1 1 17 0,-2-2 12 16,2 4 12-16,-1-2 6 0,-1 2 4 0,0-2 1 16,-1 0-1-16,-1-4 17 0,2 1 30 0,0-1 52 0,0-2 2 15,-2-1-38-15,1-3-41 0,-1 1-40 0,1-3-28 0,-1-2-25 16,-1-2-19-16,0-4-17 0,0-2-11 0,0-4-10 16,-1-3 1-16,1-4 15 0,2-2 20 0,-1-7 29 15,0-2 27-15,2-4 19 0,2 0 2 0,1-5-6 0,0-2-12 16,4 2-8-16,-1-2-8 0,5 1-32 0,-3 3-73 15,3 2 0 1,2 0 0-16,0 5 0 0,-1 0 0 0,2 3 0 0,2 3 0 0,-2 2 0 0,2 5 0 0,0 1 0 16,0 1 0-16,0 3 0 0,1 1 0 0,-3 3 0 0,3 2 0 15,1 1 0-15,-2 3 0 0,1 1 0 0,-1 0 0 16,0 1 0-16,1 3 0 0,-1 1 0 0,1-2 0 0,-1 4 0 16,-2 0-77-16,1 1-244 0,1 0-157 0,-2 1-206 15,0 1-181-15,-1 0-211 0,-1 0-34 16,-2 0-141-16,-1 0 98 0</inkml:trace>
  <inkml:trace contextRef="#ctx0" brushRef="#br0" timeOffset="33346.1">10468 11755 14 0,'6'-7'657'0,"-1"3"218"16,0-2-133-16,-1 3-150 0,-2-2-157 0,1 2-97 0,-3 0 4 15,3-3 45-15,-1 3-3 0,1-2-29 0,-1 0-37 16,-1 0-27-16,3 0 3 0,-3 0-19 0,2 0-13 16,-1 0 9-16,-2 0 13 0,4 0 4 0,-2 2-14 0,-2-2-41 15,2-1-47-15,-1 3-92 16,-1 0-94-16,0 0 0 0,0-1 0 0,-1 3 0 0,-3-3 0 0,0 4 0 0,-1-2 0 16,-3 4 0-16,0 0 0 0,-6 3 0 0,1 2 0 0,-5 3 0 15,-2 1 0-15,-3 4 0 0,-3 4 0 0,0 2 0 16,-3 4 0-16,1 2 0 0,1 1 0 0,1 1 0 15,3 2 0-15,1 0 0 0,4-2 0 0,4 0 0 0,4-4 0 16,1 0 0-16,4-4 0 0,2 0 0 0,3-5 0 16,3-1 0-16,1 0 0 0,3-3 0 0,1-2 0 0,0 0 0 15,3-4 0-15,-1 1 0 0,-1 0 0 0,4-4 0 0,-2 2 0 32,0 0 0-32,1-2 0 0,-2 3 0 0,0-3 0 15,0 0 0-15,0 2 0 0,-3-1 0 0,-1 0 0 16,3 3 0-16,-4-2 0 0,0 2 0 0,-2 1 0 0,0 2 0 15,-3-2 0-15,0 4 0 0,-1 0 0 0,-3 1 0 16,-2 2 0-16,0-2 0 0,-7 4 0 0,2-1 0 0,-5 3 0 16,0-1 0-16,-6-1 0 0,0 1 0 0,-2 1 0 15,-1-3 0-15,-2 1 0 0,0-2 0 0,2-2 0 0,3-1 0 16,0-1 0-16,1 0 0 0,5-3 0 0,-1-1 0 0,4-1-49 16,2-1-256-16,3 0-152 0,0-1-224 0,2-2-211 15,0-1-204-15,3 1 11 0,1-2-93 0,-1-2-4 16,3 2 383-16</inkml:trace>
  <inkml:trace contextRef="#ctx0" brushRef="#br0" timeOffset="33612.74">10618 12600 445 0,'8'12'1214'0,"-3"-1"274"0,1-1 16 16,0 0-308-16,-3-3-322 0,2-2-244 0,-1-2-145 0,-1-1-130 15,0-2-355-15,2-2 0 0,-2-1 0 0,3-2 0 16,-1 0 0-16,-2-2 0 0,3-1 0 0,-1 1 0 16,0-1 0-16,1 2 0 0,-1-3 0 0,0 4 0 0,-1 0 0 15,-2 0 0-15,3 0-34 0,-2 2-368 0,-1-1-216 0,-1 3-296 16,2-1-243-16,-3 2-153 0,0-1-164 0,0 1 296 15</inkml:trace>
  <inkml:trace contextRef="#ctx0" brushRef="#br0" timeOffset="82734.41">12985 11443 443 0,'3'0'403'0,"0"0"70"0,2 0-29 16,-2 0-80-16,-1 0-49 0,1-1-10 0,0 1-20 0,-1 0-19 15,2-2-23-15,-2 2-16 0,0 0 31 0,-1 0 38 16,1 0 7-16,-1 0-20 0,1 0-24 16,-2 0-21-16,0 0-17 0,2 0 25 0,-2 0 34 0,0 0 30 0,-2 0 6 15,2 2-26-15,0-2-41 0,-2 0-44 0,1 1-37 16,-1 1-23-16,1-2-16 0,-3 1-12 0,0 1-7 0,-1 2-110 15,0-2 0-15,-3 2 0 0,0 0 0 0,-1 0 0 0,-2 2 0 16,-3 0 0-16,1 1 0 0,-1 3 0 0,-4-2 0 16,0 3 0-16,-3 0 0 0,-1 1 0 0,-3 3 0 15,-1 0 0-15,-2-1 0 0,-2 5 0 0,1-1 0 0,-4 2 0 16,0 2 0-16,1 2 0 0,1-1 0 0,-2 3 0 16,1 1 0-16,2 1 0 0,1 3 0 0,1 1 0 15,2 3 0-15,4 2 0 0,0 0 0 0,5 0 0 0,1-2 0 0,3 0 0 16,4-2 0-16,3 0 0 0,-1 29 0 15,7-33 0-15,3-3 0 0,2 1 0 0,0-2 0 16,4-2 0-16,1-1 0 16,1-1 0-16,3-1 0 0,1 0 0 0,2-2 0 0,2 1 0 0,3-1 0 0,0-1 0 15,5-2 0-15,-2 0 0 0,2-2 0 0,3 1 0 0,0-4 0 16,2 0 0-16,-2-2 0 0,32 5 0 16,-31-8 0-16,-1 1 0 0,-1-5 0 0,-1-1 0 0,-1 0 0 15,-2-3-40-15,0-1-753 0,-4-2-401 0,1-2-356 0,-5-3-150 16,-4 0 247-16,-3-1 526 0</inkml:trace>
  <inkml:trace contextRef="#ctx0" brushRef="#br0" timeOffset="83612.97">13290 12129 141 0,'0'3'463'0,"3"1"73"0,0 2-33 0,1-1-98 0,0 1-54 15,1 1 3-15,0 0-8 0,4-2-15 0,-1 1-25 16,2 0 36-16,1 0-6 0,-2-1-27 0,3 0-28 0,0 0-32 16,-1-2-23-16,0 2-22 0,2-2-2 0,-2 1-18 15,3-2-17-15,-3 1-10 0,1-3-13 0,1 2-10 16,-1-4-8-16,-1 2-13 0,1-3-12 0,-2-1-12 0,2 1-13 16,0-2-13-16,-3 0-10 0,3-2-9 0,-2-1-9 15,1 0-10-15,8-11 12 0,-11 8-27 0,0 1 0 16,0-2-2-16,-2 0-1 0,-1-1 0 0,0 0-1 0,-2 1 1 15,0 1 0-15,-3-3-3 0,3 2-3 0,-6-1 2 16,3 1 1-16,-3 1 1 0,-2-2-3 0,0 1-2 16,-1 0 4-16,-2 2-2 0,-1-2-2 0,-1 4 3 0,2 0 5 15,-4-1 5-15,2 3 7 0,-3-1 10 0,1 2 11 16,-1 2 6-16,-1 3 8 0,1-2 12 0,-4 4 18 0,4-1 25 16,-4 4 32-16,1 0-92 0,-1 2-50 0,-1 1 0 0,-1 4 0 15,3 0 0-15,-2 1 0 0,0 4 0 0,1-1 0 16,0 3 0-16,2 1 0 0,0 1 0 0,0-1 0 15,1 3 0-15,3 1 0 0,0 0 0 0,1-1 0 0,1 0 0 16,2 0 0-16,3 1 0 0,0-1 0 0,0-1 0 16,4-1 0-16,0 1 0 0,4-2 0 0,-2 1 0 0,3-2 0 15,1-1 0-15,1 0 0 0,3-1 0 0,0 2 0 16,0-3 0-16,2 0 0 0,-1-2 0 0,2 1 0 0,1 0 0 16,1-1 0-16,-2-3 0 0,2 1 0 0,0 0 0 15,-2-2 0-15,3-2 0 0,-2-1 0 0,0-1 0 0,-1-1 0 16,2 1 0-16,0-5-368 0,-2 1-450 0,4-1-230 15,-4-2-174-15,4-1 18 0,-1-1-133 0,2-3 202 0</inkml:trace>
  <inkml:trace contextRef="#ctx0" brushRef="#br0" timeOffset="84134.67">14048 11965 66 0,'5'-5'613'0,"-4"-1"158"0,2 2-107 0,0 0-80 0,-1 1-90 16,-1 2-59-16,1 1 60 0,-1-2 14 0,-1 2-51 0,2 2-75 16,-2-2-40-16,0 1-20 0,2 2-27 0,-2 3-27 15,0-1-28-15,0 4-38 0,-2 5-28 0,2 1-24 16,-3 2-21-16,0 1-16 0,-2 5-17 0,1 2-12 0,-1 0-13 16,-2 4-15-16,1 1-9 0,-3 0-3 0,1 2-4 15,0-1-12-15,0-1-29 0,-2-2 0 0,2-1 0 0,0-2 0 16,4-4 0-16,-4-1 0 0,3-1 0 0,0-4 0 0,2-3 0 15,0-2 0-15,1 0 0 0,-1-4 0 0,1-1 0 16,2 0 0-16,-1-1 0 0,1-2 0 0,0-1 0 16,0-1 0-16,0 0 0 0,1 0 0 0,-1-3 0 0,2-1 0 15,1-1 0-15,1-3 0 0,0-4 0 0,1-1 0 16,2-3 0-16,0-1 0 0,1-3 0 0,3-4 0 16,0 1 0-16,0-2 0 0,2-2 0 0,1-1 0 0,1 0 0 0,0-1 0 15,0 0 0-15,2 1 0 0,-3 1 0 0,4 1 0 16,-1 1 0-16,0 0 0 0,1 2 0 0,-2 1 0 15,1 2 0-15,1 0 0 0,-3 4 0 0,1 1 0 0,14-12 0 16,-16 17 0-16,-1 2 0 0,12-5 0 16,-14 9 0-16,0 2 0 0,-1 2 0 0,-1 2 0 15,1 2 0-15,-4 2 0 0,2 2 0 0,-1 4 0 16,0 3 0-16,-2 2 0 0,0 4 0 0,-1 4 0 0,1 0 0 16,-1 5 0-16,0 1 0 0,-1-2 0 0,0 3 0 15,0 1 0-15,1-1 0 0,-1 1 0 0,0-1 0 0,0 1 0 16,1-4 0-16,-3 0 0 0,2 0 0 0,2-3 0 15,-1 0 0-15,0-4 0 0,1-1 0 0,-1-1-194 0,1-5-501 16,0 0-302-16,2-5-261 0,-2-2-173 0,-1-1-97 16,0-3 390-16</inkml:trace>
  <inkml:trace contextRef="#ctx0" brushRef="#br0" timeOffset="84570.24">14857 11915 190 0,'6'-3'683'16,"-3"-1"169"-16,-1 1-124 0,5 0 379 0,-6 3-553 16,2 0 68-16,-1 0-31 0,0 0-25 0,1 0-66 15,-2 3-94-15,1 0-79 0,2 4-59 0,1 1-46 0,-2 6-36 16,1 1-26-16,-1 1-26 0,0 4-39 0,0 4-95 0,0 4 0 15,-3 1 0-15,2 0 0 0,2 6 0 0,-4 1 0 16,2 0 0-16,-1-1 0 0,1 0 0 0,-2 0 0 16,0-3 0-16,3-1 0 0,-3-2 0 0,4-1 0 0,-3-3 0 15,1 0 0-15,1-5 0 0,0 0 0 0,0-2 0 16,3-4 0-16,-2 1 0 0,0-5 0 0,3 0 0 0,-1-4 0 16,1-1 0-16,3-2 0 0,-2-1 0 0,4-5 0 0,0-2 0 15,1-3 0-15,2-4 0 0,2-5 0 0,0-3 0 16,0-4 0-16,5-5 0 0,-1-4 0 0,-2-2 0 15,3-5 0-15,0-4 0 0,-3 2 0 0,2-2 0 0,-1 1 0 16,-1-3 0-16,2 5 0 0,-2 2 0 0,-5 2 0 16,2 4 0-16,-4 3 0 0,0 4 0 0,-2 2 0 0,-2 4 0 15,-3 4 0-15,0 1 0 0,-2 3 0 16,2 2-387-16,-5 2-387 0,0 1-257 0,-5 0-261 0,4 4-45 0,-2 0-84 16,-2-1 347-16</inkml:trace>
  <inkml:trace contextRef="#ctx0" brushRef="#br0" timeOffset="85072.25">15881 12007 80 0,'2'0'712'0,"-2"0"181"0,0 1-134 0,0-1-154 15,0 0-135-15,0 2-14 0,0 0 69 0,0-2 13 16,-2 3-30-16,2-1 11 0,0-1-60 0,-1 2-76 15,1 1-64-15,-2 3-50 0,2 1-35 0,-4 1-27 0,2 2-25 16,1 4-109-16,-2 0-73 0,-1 2 0 0,1 3 0 16,2 0 0-16,-4 2 0 0,1 1 0 0,1 0 0 0,-3 4 0 15,3-2 0-15,2-1 0 0,-3 0 0 16,1-2 0-16,1 0 0 0,2-4-377 0,-3-2-142 0,3-1-184 0,0-3-258 16,0-4-179-16,-1-2 44 0,1-3-57 0,-2-2 49 15</inkml:trace>
  <inkml:trace contextRef="#ctx0" brushRef="#br0" timeOffset="85213.28">15912 11530 223 0,'3'-7'205'0,"2"-1"114"0,-2 1 0 0,2 2-36 16,-1-1-62-16,1 3-72 0,1-3-53 0,-1 3-40 15,-2 1-40-15,2-1-88 0,1 3-150 0,-1-3-140 0,4 3-131 16</inkml:trace>
  <inkml:trace contextRef="#ctx0" brushRef="#br0" timeOffset="85652.93">16429 11722 125 0,'7'16'604'0,"-2"1"114"15,0 1-142-15,2 2-136 0,-4 2-71 0,0 2-45 0,1 0-20 16,-1 5-11-16,-1 1 70 0,1 2 7 0,-3 2-39 0,0 1-51 16,0 2-29-16,-1 1-17 0,-1 0 6 0,0 2 15 15,-1-1-8-15,-1-2-11 0,2-1-18 0,1-1-14 16,-2-3-15-16,1-2-25 0,0-2-29 0,-1 1 6 0,3-5 9 16,0-2-13-16,-1-2-16 0,1-1-12 0,0-6-46 15,1 1-63-15,-1-5 0 0,0-2 0 0,2 0 0 0,-1-4 0 16,3-2 0-16,-1-2 0 0,0-4 0 0,3-1 0 0,0-5 0 15,-1-6 0-15,3-4 0 0,1-4 0 0,-1-7 0 16,0-6 0-16,2-4 0 0,-1-4 0 0,2-6 0 16,-1 0 0-16,2 1 0 0,0 1 0 0,2 3 0 0,-5 5 0 15,3 4 0-15,-2 5 0 0,2 3 0 16,-3 3 0-16,2 4 0 0,-1 4 0 0,-2 3 0 0,2 1 0 0,0 3 0 16,-2 2 0-16,4 1 0 0,-4 3 0 0,2 0 0 0,1 0 0 15,0 1 0-15,-1 4 0 0,-1-1 0 0,2 2 0 16,0 2 0-16,2-1 0 0,-4 4 0 0,3 1 0 15,-2 0 0-15,-2 2 0 0,2 1 0 0,-2 0 0 0,1 2-200 16,-2 2-186-16,-3 2-126 0,1-2-150 0,0 4-106 16,-1 1-153-16,-4-1-15 0,4 2-99 0,-4-3-104 0,-4 2 225 15</inkml:trace>
  <inkml:trace contextRef="#ctx0" brushRef="#br0" timeOffset="86326.73">17491 12155 70 0,'0'0'567'0,"0"0"127"16,-1 0-89-16,1 0-108 0,-4-2-49 0,3 1-50 0,-2 1-33 15,-1 0 40-15,0 0 17 0,-1 0-43 16,-3 3-49-16,2 0-38 0,-1 2-23 0,-2 2 7 0,0 1-15 0,-1 2-22 16,-1 4-28-16,2-1-21 0,-3 5-23 0,2-1-20 0,-2 3-20 15,3 3-16-15,0-1-13 0,0 3-16 0,1-2-15 16,4 0-12-16,-4 3-9 0,3-4-12 0,2 1-8 15,1 0-4-15,-1-3-7 0,2 0-4 0,1-3-3 0,0-2 1 16,1 0-2-16,-1-4 2 0,3 1-2 0,1-4-1 16,-1-1-3-16,2-2 1 0,2 0-2 0,-2-2-2 0,3-3 3 15,0-1-5-15,3-4-2 0,0 0-2 0,0-4 0 0,2-2 0 16,0-3 2-16,-1-1 0 0,1-5 1 0,-2-1 2 16,1-2 1-16,-2-5-2 0,-2 2-2 0,1-4 4 15,-2-1-3-15,-6-3 0 0,-1-33-3 0,-1 34 5 16,-3 1 1-16,0 4 0 0,-4 5 0 0,3-1 0 15,0 7 0-15,-1 3 0 16,0 0 2-16,-2 4-1 0,2 5-1 0,-1 0 0 0,1 4 0 0,-1 1 0 0,1 3 0 0,2 0-2 16,-3 4-5-16,2 0-11 0,0 1-33 0,-2 4-60 15,2-1-78-15,0 2-104 0,0 3-123 0,2 1-139 16,-2-1-77-16,2 1-101 0,2-1-60 0,-4 1 6 0,5-2-97 16,0 0-108-16,3-2 154 0</inkml:trace>
  <inkml:trace contextRef="#ctx0" brushRef="#br0" timeOffset="86740.12">17928 12078 872 0,'8'-1'582'0,"-1"-1"7"0,-2 2-123 0,0 2-100 0,0-1-69 31,-2 1-19-31,0 1-12 0,0 1 23 0,-1 2-5 0,2 2-42 0,-4 3-37 0,3 0-29 0,-3 2-23 0,0 4-16 16,0 3-8-16,-3 0 1 0,2 5 8 0,-5 2 12 0,1 3 49 15,-2 0 30-15,1 0 19 0,0 2 0 0,-5 0-16 16,3-3-21-16,1-2-24 0,-2-2-21 0,5-3-29 16,-3-3-27-16,2-2-22 0,4-3-16 0,-1-3-5 0,0-2-12 15,4-3-14-15,0-3-11 16,-1-1-10-16,4-4-7 0,2-2-6 0,2-3-3 0,-1-5-5 0,3-3-5 0,3-3-4 16,0-7-4-16,3-1-1 0,0-6 4 0,3-5 1 0,0-3 4 15,1 0 5-15,1 0 0 0,0 0 3 0,-1 2 1 16,-1 3 2-16,-1 5 9 0,-3 3 12 0,1 2 11 15,-4 7 18-15,1 1-44 0,-1 5-11 0,-2 4 0 0,0 1 0 16,0 4 0-16,-1 1 0 0,-1 6 0 0,1-1 0 16,-2 2 0-16,1 3 0 0,-3 1 0 0,2 0 0 0,-1 3 0 15,-1 2 0-15,0 0 0 0,-1 3 0 0,-2 0 0 0,2 0 0 16,-2 3 0-16,-1 0 0 0,0 0 0 0,-1 0 0 16,-1 1 0-16,0-1 0 0,0 4 0 0,0-2 0 15,0-1-3-15,0-1-425 0,0-1-138 0,2-3-188 0,-2 1-160 16,1-6-212-16,-1 1-78 0,2-2-112 0,-2-3 285 15</inkml:trace>
  <inkml:trace contextRef="#ctx0" brushRef="#br0" timeOffset="87629.48">19107 12118 428 0,'-3'0'371'16,"2"0"83"-16,1 0-24 0,-4 0-93 0,3 2-69 0,-1-2-18 15,-1 1 24-15,1-1 3 0,1 0-9 0,-3 2-12 16,1 0-3-16,2 0 71 0,-4 0 7 0,2 1-12 16,0 0-9-16,-2 2-20 0,0 2-19 0,0 2 7 0,-4 2-15 15,3-2-29-15,-1 3-29 0,-1 2-33 0,0 0-27 16,-1 3-21-16,0-2-20 0,0 2-22 0,0 3-22 0,-2-2-13 15,3 1-14-15,-1-1-8 0,-1-1-7 0,2-1-7 16,0 1-1-16,1-2 0 0,0 0-2 0,2-3-1 0,1-1 0 16,-1-2 1-16,2 1 4 0,-2-4 3 0,4 1 1 15,-1-2 2-15,1-2 1 0,1-1-6 0,1-2-7 0,1-2-2 16,2 1 2-16,-1-4-4 0,2-4 0 0,1-1 0 16,3-5-4-16,1-2-5 0,0-3-2 0,1-4 0 15,3-5-3-15,1-2 2 0,0-3 2 0,1 1 3 0,1 0 4 16,-1-1-2-16,-2 4 4 0,1 2 0 0,-1 1 1 0,-3 4 3 15,0 3 3-15,-2 3-1 0,1 2 2 0,-3 4 0 16,-3 2-1-16,4 1 5 0,-5 2 11 0,4 2 5 0,-6 0 4 16,2 3 0-16,1-1 1 0,-3 4-2 0,2-1-6 15,-1 3-6-15,1 1-2 0,-2 0-6 0,1 12 6 16,-1-7-14-16,-1 0 3 0,0-2-4 0,0 0 1 16,2-1 1-16,0 2 5 0,-1-5 4 0,-1 1 3 0,4 0-4 15,-3-1-1-15,2-2-6 0,1-1-1 0,0-1 0 16,2-1-4-16,-1-5 0 0,5 1-1 0,-1-1 2 0,2-3-2 15,2-1 3-15,4-2-3 0,-1-1 3 0,3 0-2 16,0-1-1-16,0 3 4 0,3-2 3 0,-3 1 8 16,0 4 8-16,-3-1 14 0,3 3-1 0,-2 1-36 0,-2 0 0 15,0 3 0-15,-2 2 0 0,0 0 0 0,-1 2 0 0,-2 3 0 16,1 1 0-16,-2 3 0 0,-1 2 0 0,-1 3 0 16,0 3 0-16,-2 1 0 0,-2 4 0 0,1-1 0 0,-4 4 0 15,0 2 0-15,-2-1 0 0,0 3 0 0,-1-1 0 16,-2 0 0-16,1-1 0 0,-1-2 0 0,2 0-303 15,-2-1-172-15,0-3-160 0,2-1-173 0,1-3-142 0,-1-4-76 16,2-1-74-16,-2-2-94 0,1-2 244 0</inkml:trace>
  <inkml:trace contextRef="#ctx0" brushRef="#br0" timeOffset="88006.31">19637 12273 143 0,'0'0'588'0,"1"4"105"0,2-3-134 0,1 1-150 16,-3 2-73-16,2-3-39 0,2 4-15 0,0-2-16 0,4 2-33 16,-1-1 22-16,0-1-15 0,5 2-24 0,-4-2-22 15,3-3-28-15,1 2-26 0,0 0-20 0,3-4-23 0,0 0-18 16,1-1-20-16,2-2-11 0,0 0-8 0,3-4-5 16,-1 0-11-16,-1-3-3 0,2-1-7 0,-1 0-6 15,-2-4 1-15,2 0 2 0,-5-1-1 0,-1-1 2 0,0 1 4 16,-3-2 0-16,-2 2 2 0,-4-1 2 0,1 1-1 0,-6-1-5 15,2 3 2-15,-3-2 4 0,-3 1 9 0,2 4 16 16,-4-1 29-16,0 1 29 0,-2 3 21 0,1 2 18 0,-3 1 19 16,1 4 19-16,-2 1 15 0,-4 2 5 0,3 2-2 15,-3 4-12-15,0 4-13 0,-2 4-13 0,0 2-14 16,-1 6-14-16,1 3-16 0,-5 1-32 0,5 5-84 0,-3 2 0 16,2 2 0-16,1 1 0 0,3 0 0 0,-1-1 0 0,3 0 0 15,2-4 0-15,3 1 0 0,-1-2 0 0,6-2 0 16,-1-3 0-16,4-1 0 0,-1-4 0 0,2-2 0 0,5 0 0 15,1-3-42-15,12 9-834 0,-5-16 97 16,0-3-209-16,4-2-203 0,-1-1-71 0,2-4-57 0,4-3 333 16</inkml:trace>
  <inkml:trace contextRef="#ctx0" brushRef="#br0" timeOffset="88745.5">20519 12190 88 0,'9'-3'646'0,"-4"0"175"0,2-1-132 15,-3 2-128-15,0 0-125 0,-3 1-67 0,1 1 46 0,-1 0 41 16,1 1-30-16,-2 1-55 0,0 2-61 0,0 1-25 0,-5 13 230 16,4-8-285-16,-4 3-18 15,0 4-22-15,-2 0-23 0,0 3-25 0,-1 0-27 0,0 1-13 0,-2 1-12 16,1 0-9-16,1-1-5 0,0 1-6 0,2-4-4 15,-3-1-1-15,2 1-5 0,2-4-1 0,0-1-2 16,1-3-36-16,-1 0-21 0,2-2 0 0,2-3 0 0,-3 0 0 16,4-1 0-16,0-2 0 0,-1-1 0 0,1-2 0 0,1-1 0 15,-1-2 0-15,2-3 0 0,1 0 0 0,3-5 0 16,-3-4 0-16,4-2 0 0,-1-5 0 0,2-2 0 0,4-5 0 16,-2-1 0-16,1-3 0 0,2 2 0 0,0-1 0 15,-1 1 0-15,-1 4 0 0,-1 3 0 0,1 2 0 16,-3 3 0-16,0 3 0 0,-2 3 0 0,2 3 0 0,-4 2 0 0,1 3 0 15,2 3 0-15,-4 0 0 0,0 3 0 0,0 0 0 16,2 4 0-16,-2 1 0 0,0 4 0 0,-1 2 0 16,-1 1 0-16,2 5 0 15,-1-1 0-15,1 8 0 0,-3-1 0 0,4 5 0 0,-4-1 0 0,0 5 0 0,0-2 0 16,0 3 0-16,0-3 0 0,0 2 0 0,0-4 0 0,1 0 0 16,1-3 0-16,-1 0 0 0,4-1 0 0,-1-4 0 15,0-2 0-15,2-1 0 0,1-4-88 0,2-3-393 16,0-2-199-16,3-3-221 0,3-3-172 0,1-6-59 0,3-2-71 15,0-8-14-15,5-2 355 0</inkml:trace>
  <inkml:trace contextRef="#ctx0" brushRef="#br0" timeOffset="88996.33">21362 11487 344 0,'8'-12'771'0,"0"3"127"0,-3 5-126 0,-2 0-179 15,1 1-44-15,-1 3 83 0,0 0-2 0,-1 3-19 0,0 1-45 16,1 0-98-16,-2 2-89 0,1 2-64 0,0 2-50 15,3 15 133-15,-4-10-398 0,2 25 0 16,0-13 0-16,-1 3 0 0,-1 3 0 0,-1 7 0 16,0 5 0-16,-1 1 0 0,-4 6 0 0,1 4 0 15,-3 0 0-15,1-1 0 0,-2 2 0 0,-1-4 0 0,-1-1 0 16,0-4 0-16,1-3 0 0,-1-5 0 0,2-3 0 0,2-6 0 16,-2-2-235-16,-1 15-688 15,6-25 337-15,1-6-38 0,0-1-57 0,1-5-117 0,-1-2 97 0,2-2-32 16,0-3 27-16,0-2 0 0,0-1 62 0,0-2 132 15</inkml:trace>
  <inkml:trace contextRef="#ctx0" brushRef="#br0" timeOffset="89144.36">21262 12227 544 0,'-3'-29'505'15,"2"3"120"-15,-1 1-117 0,2 5-92 0,2 0-72 16,-2 2-28-16,1 1 5 0,4 3 57 0,1 3 88 0,0 1-23 16,2 0-72-16,0 1-78 0,3 3-58 0,2 1-39 15,3-2-50-15,1 4-38 0,4-2-36 0,1 3-25 0,0-2-22 16,2 3-7-16,3-1-8 0,-4 2-15 0,6 0-19 15,-5 0-33-15,1 0-53 0,0 2-64 0,-1-2-60 16,-5 0-66-16,0 1-90 0,-1-1-135 0,-1 0-123 0,-2 0-206 16,-2-1-243-16,-1-1 91 15</inkml:trace>
  <inkml:trace contextRef="#ctx0" brushRef="#br0" timeOffset="89827.48">22111 12047 143 0,'5'-2'591'0,"-2"0"124"15,0-1-120-15,1 3-127 0,0-2-87 0,-2 1-64 0,-1-1-39 16,-1 2-27-16,0-1 14 0,0 1-7 0,0 0-32 16,-1 0-28-16,-1 0-13 0,-2 1-14 0,0 2-8 15,0 0 1-15,-3 3 0 0,-1-1-3 0,1 1 16 0,-3 3-7 16,0-1-16-16,-2 4-10 0,1-1-15 0,-1 1-11 16,0 1-12-16,-1 2-13 0,1-1-13 0,1 1-12 0,-1-2-13 15,0 0-16-15,4 1-11 0,0-3-8 0,2-1-8 0,-2 0-4 16,3-1-1-16,0-1 0 0,2-1 0 0,2-2 3 15,-1 1 0-15,0-2 0 0,2-1 0 0,2-1-2 16,-2 1-3-16,2-3 1 0,-1 0-1 0,2 0-4 0,1 0 0 16,0 0-1-16,1-3 0 15,4-2 0-15,-1-2 0 0,1 1 0 0,1-3 0 0,1-1 0 0,1-2 2 16,0-1 3-16,-1 0 2 0,2-1 1 0,-4-1 14 0,1 4 14 0,1-1 20 16,-5 0 9-16,2 1 7 0,-1 2-2 0,-3 3-1 15,0-1-2-15,0 2 0 0,-1 1 4 0,0 1 7 16,-1 3 9-16,0 0 82 0,-2 3-111 0,0 3-58 15,-2-1 0-15,0 3 0 0,2 2 0 16,-3 2 0-16,2 1 0 0,-1 2 0 0,0 2 0 0,0 3 0 0,0 1 0 16,0 1 0-16,2 1 0 0,-1 1 0 0,1-1 0 0,1 0 0 15,-1-3-46-15,4 0-150 0,-2-1-76 0,2-4-100 16,-1 0-133-16,10 5-966 0,-5-15 500 16,1-2-25-16,0-3-144 0,4-5 25 0</inkml:trace>
  <inkml:trace contextRef="#ctx0" brushRef="#br0" timeOffset="90064.22">22881 11262 70 0,'7'-9'670'0,"-3"3"175"16,0 3-119-16,-3 1-87 0,-1 2-59 0,3 3 151 16,-1 0 99-16,-2 4 42 0,0 3-50 15,-2 0-145-15,-1 5-159 0,2 3-307 0,-1 4-211 0,-1 5 0 0,-7 42 0 16,5-25 0-16,-3 6 0 0,-1 10 0 15,0 7 0 1,-3 11 0-16,-5 5 0 0,0 11 0 0,-1 1 0 0,0-5 0 16,0-8 0-16,2-9 0 0,5-8 0 0,0-7 0 15,3-4 0-15,3-11 0 0,2-5 0 0,2-6 0 16,1-6-164-16,1-4-472 0,1-4-285 0,1-6-223 0,0-4-187 16,0-1-153-16,2-5 208 0</inkml:trace>
  <inkml:trace contextRef="#ctx0" brushRef="#br0" timeOffset="90919.87">23730 12027 508 0,'-6'3'440'0,"5"1"61"16,-4-1-77-16,1 0-104 0,1 0-48 0,2 1 1 15,-3-2 11-15,1 1 0 0,2 0-7 0,1 0 3 0,0-1 82 16,0 3 11-16,1-1-12 0,2-1-23 0,2 3-31 15,3-3 0-15,5 3-17 0,-1-3-38 0,6 0-30 0,1 1-32 16,5-3-31-16,-1-1-30 0,2 0-28 0,4-3-22 16,0-2-20-16,2 2-17 0,-1-4-12 15,2-1-14-15,-2-1-6 0,0 1-3 0,-1-2-1 0,-3 0 1 0,1-2 0 16,-2 1-4-16,-3 0-3 0,-2 0 0 0,-2 1 0 0,-2-2 0 16,0 1-2-16,-5-1-5 0,2 2 1 0,-5 0-1 0,-2-2-2 15,-1 2 0-15,-2 0 1 0,-1 2-1 0,-1 0-1 16,-2-2-2-16,-1 2-3 0,-3-3 1 0,0 2-2 15,-1-2 0-15,-2 2 2 0,-3-2-2 0,0 0 1 0,-3-1 4 16,0 2 2-16,-4 0 2 0,4 2 2 0,-3 1 2 16,1 1 1-16,-3 0 2 0,1 3 2 0,1 3 3 0,-2 0 4 15,2 1 5-15,-2 5 4 0,1 0 6 0,-1 3 10 0,-1 1 4 16,1 5 11-16,-2 2 10 0,1 3 17 0,1 1 14 16,0 6 21-16,1 1 18 0,1 5 12 0,3 1-47 15,0 2-94-15,2 1 0 0,2-3 0 0,2 2 0 0,3-3 0 16,2 2 0-1,1-3 0-15,2-2 0 0,2-1 0 0,-1-3 0 0,4-1 0 0,1 0 0 0,0-5 0 0,2 0 0 16,2-1 0-16,0-5 0 0,0 1 0 0,3-3-69 16,1-2-357-16,1-2-138 0,0-3-168 0,1-2-103 0,5-1-142 15,-4-4 53-15,2-1-70 0,1-3-66 0,1-3 168 16</inkml:trace>
  <inkml:trace contextRef="#ctx0" brushRef="#br0" timeOffset="91312.14">24467 12028 74 0,'17'-14'514'15,"-1"0"164"-15,-5 4-28 0,1 2-74 0,-3 3-37 0,-1 0-34 16,-3 1 76-16,-2 2 26 0,2 2-73 0,-4 2-59 0,1 2-35 16,-1 1-57-16,-1 0-64 0,0 3-58 0,-3 2-49 15,2 2-41-15,-4 3-24 0,2 1-20 0,-6 4-23 16,2 4-25-16,-3-1-21 0,2 3-16 0,-1 3-9 0,-4-2-6 16,5-1-2-16,-1-2-2 0,-1-1-16 0,6-3-7 15,-3-3 0-15,2-2 0 0,2-2 0 0,0-3 0 0,0-2 0 16,2-1 0-16,1-2 0 0,1-3 0 0,4-1 0 0,-4-1 0 15,6-3 0-15,-3-2 0 0,4-2 0 0,2-2-54 16,-1-5-33-16,4-1-21 0,1-5-8 0,1-3-2 16,2-4 4-16,0-3 19 15,2-2 28-15,2-1 20 0,-4 1 16 0,4 2 12 0,-4 2 9 0,2 3 14 0,-2 2 16 16,-2 4 19-16,-1 1 17 0,-1 3 13 0,-4 3 11 0,2 3 6 16,-3 0 20-16,0 4 16 0,-2 0 15 0,0 2 10 0,1 3-147 15,-2 0 0-15,-1 3 0 0,0 2 0 0,0 0 0 16,0 4 0-16,-2 2 0 0,2 2 0 0,-3 4 0 15,1 3 0-15,-2 0 0 0,0 3 0 0,0 0 0 16,-2 5 0-16,1-2 0 0,-1 1 0 0,0 1 0 0,2-2 0 16,0 2 0-16,0-5 0 0,2 1 0 0,0-2-97 0,1-2-341 15,0-3-134-15,2-2-197 0,0 0-129 0,-1-5-181 16,1 0-76-16,4-5-125 0,-2 2 250 0</inkml:trace>
  <inkml:trace contextRef="#ctx0" brushRef="#br0" timeOffset="91752.12">25514 11851 312 0,'11'-11'712'0,"-3"1"150"0,-3 3-141 0,-1 1-149 16,-2-1-109-16,1 2 51 0,-2 2 13 0,-1 0-38 16,0 1-62-16,-1 2-8 0,-4 0-50 15,2 0-46-15,-2 3-45 0,1 2-41 0,-5 0-32 0,0 4-20 0,-2 0-10 0,-2 5-13 16,-1 4-22-16,-2 4-41 0,-3 2-99 0,-1 7 0 15,1 2 0-15,-2 4 0 0,4-1 0 0,0-1 0 0,1 2 0 16,5-5 0-16,1-1 0 0,4-2 0 0,1-4 0 16,5-4 0-16,0-1 0 0,5-3 0 0,-1-2 0 0,1-5 0 15,3 0 0-15,2-5 0 0,1 0 0 0,-2-3 0 32,5-2 0-32,-1-4 0 0,0-1 0 0,3-3 0 15,0-4 0-15,-1-3 0 0,4-3 0 0,-1-4 0 0,0-4 0 16,0-5 0-16,3 0 0 0,-3-5 0 0,2-1-8 0,-3-2 0 15,-3 1 3-15,2 1 3 0,-3 1 6 0,1 0 11 16,-5 5-11-16,-1 4-4 0,0 2 0 0,1 5 0 0,-4 4 0 16,-2 2 0-16,1 5 0 0,-1 0 0 0,-1 4 0 15,-1 3 0-15,-1 2 0 0,-1 2 0 0,-3 3 0 16,3 4 0-16,-6 2 0 0,2 5 0 0,-5 6 0 0,0 7 0 16,-1 6 0-16,-5 8 0 0,0 9 0 0,-6 6 0 0,-1 7 0 15,-3 7 0-15,-5 8 0 0,-2 1 0 0,-1-1 0 16,-34 72 0-16,37-80 0 0,1-6 0 0,3-6 0 15,2-5 0-15,4-8-158 0,3-7-299 0,4-8-174 16,3-10-234-16,5-8-227 0,3-5-139 0,-1-4-169 16,3-7 193-16</inkml:trace>
  <inkml:trace contextRef="#ctx0" brushRef="#br0" timeOffset="92285.38">26197 11670 471 0,'0'2'472'0,"0"-2"103"15,0 1-70-15,-2 1-74 0,-1-2-28 0,3 1-22 16,-1 1-10-16,1 2 60 0,-2-2 42 0,0 1-25 0,1 0-29 16,-1 2-16-16,1-2 5 0,-3 4-22 0,1 1-41 0,-2 4-50 15,1-1-42-15,-2 4-41 0,-1 2-40 0,-1 0-34 16,2 3-33-16,-2 2-31 0,-3 1-54 0,-8 27-20 15,6-24 0-15,2 0 0 0,-1-1 0 0,2-2 0 16,0-2 0-16,0 1 0 0,2-5-100 0,1 0-87 0,2-4-93 16,-1-2-109-16,2 0-139 0,-1-5-149 0,2 1-85 15,1-3-132-15,0-3 71 0,-1-1-66 0,3-1-73 0,-1-5 77 16</inkml:trace>
  <inkml:trace contextRef="#ctx0" brushRef="#br0" timeOffset="92426.46">26208 11247 275 0,'10'-9'157'0,"-1"1"21"0,0 3-47 0,-1 0-101 0,5 1-122 16,-4 3-92-16,1 1-90 0</inkml:trace>
  <inkml:trace contextRef="#ctx0" brushRef="#br0" timeOffset="92850.98">26516 11751 907 0,'-3'24'581'0,"-2"0"3"0,0-1-107 0,-2-2-84 0,0 4-48 16,1-3-16-16,-1 0 30 0,3-2 26 0,-2-4-51 0,1 1-68 15,2-2-59-15,-1 0-39 0,1-3-26 0,2-1-17 16,1-1-14-16,0 2-2 0,0-3 2 0,1-3-2 0,1 0 1 15,-1 2-4-15,4-5-4 0,-1 2-8 0,0-4-11 16,5-1-11-16,0 0-13 0,-1-3-16 0,4-3-10 0,2-3-14 16,4-2-5-16,-2-3-4 0,4-3-5 0,2-1-1 0,1-4 1 15,2 1 0-15,2-1-3 0,-2 0 1 0,2 1 6 16,-1 2 5-16,-3-1 8 0,0 4 14 0,-2 2 16 16,-2 1 19-16,-2 2 13 0,-1 2 10 0,0 1 8 0,-5 3 3 15,1 1 9-15,0 1 12 0,-4 3 11 0,3 0 0 16,-5 0-11-16,0 3-14 0,-1 1-73 0,0 1-39 0,-2 1 0 15,3 3 0-15,-4 2 0 0,-1 3 0 0,-1 1 0 16,0 5 0-16,-1 2 0 0,-2 1 0 0,-2 3 0 16,0 3 0-16,1-1 0 0,-3 2 0 0,2 2 0 0,1-4 0 15,-4 0 0-15,2-1-32 0,1-1-156 0,0-4-68 0,2-2-95 16,-2 0-118-16,2-5-166 0,3-1-106 0,-5-3-162 16,5-1 21-16,0-1-101 0,0-2-124 0,0-3 196 15</inkml:trace>
  <inkml:trace contextRef="#ctx0" brushRef="#br0" timeOffset="93227.56">27100 11963 98 0,'4'-3'664'16,"3"-2"137"-16,0 2-182 0,-2 1-142 0,0-2-108 16,-2 3-47-16,2-1-9 0,1 1 31 0,2-3 5 15,2 1-46-15,-1 0-47 0,5 1-38 0,-1-2-28 0,3 1-23 0,-2 2-8 16,2-1 10-16,0 0 1 0,2 1-14 0,0-3-8 15,3 3-11-15,-4-3-7 0,4 1-13 0,1 0-18 16,-2-2-14-16,1 0-14 0,1-1-13 0,-2 2-8 0,1-5-12 16,0 1-7-16,-3 0-7 0,2-1-9 0,-3 0-4 15,-4-2-2-15,1 2-4 0,-2-2 2 0,-2 0-1 16,6-9 5-16,-10 8-7 0,-3 2 2 16,-1-1 3-16,-2 0 5 0,-2 0 9 0,1-1 13 0,-6 4 13 0,1-1 14 15,-3 3 14-15,-3 1 16 0,0-1 15 0,-2 6 16 16,-2 0 5-16,-3 6-6 0,-2 0-14 0,0 4-81 0,-4 5-28 15,0 2 0-15,-2 6 0 0,-1 2 0 0,1 5 0 16,0 2 0-16,3 5 0 0,2 1 0 0,2 2 0 0,5-1 0 16,6-3 0-16,-2-1 0 0,6-2 0 0,3-1 0 15,2-4 0-15,4 1 0 0,1-6 0 0,4-1 0 16,0-4 0-16,4-3 0 0,3-2 0 0,1-1-49 0,2-5-197 16,5-1-9-16,3-4-95 0,4-2-158 0,7-5-183 0,5-2-88 15,6-6-128-15,5-3 94 0,6-4-72 0,-1-8-106 16,7-1 80-16</inkml:trace>
  <inkml:trace contextRef="#ctx0" brushRef="#br0" timeOffset="93856.17">27998 11845 88 0,'-4'3'550'0,"1"2"150"0,2 1-88 0,-3-3-121 16,1 2-80-16,2 0-69 0,-4-2-38 16,2 2-20-16,0-2 65 0,1 2-2 0,1-1-28 0,-1 1-25 0,0 0-11 15,2 3-1-15,0 0 41 0,4 0 11 0,-1 1-12 16,3-1-26-16,2 1-34 0,1-1-35 0,3-2-37 0,2 3-46 15,2-4-40-15,3-2-30 0,3 0-24 0,-2-1-16 0,7-4-13 16,0 1-8-16,1-4-5 0,1 0-4 0,1-5-2 16,0 2-1-16,-2-4-1 0,1 1 0 0,-2-3 0 15,-5-1 0-15,-1 2 0 0,-3-2 5 0,-2 0-5 0,-2 0 0 16,-6-1 0-16,0 2 0 0,-4 0-3 0,-3-1 4 16,-1 0-3-16,-3 2 2 0,-2 0 0 0,-1 1 0 0,-2 2 2 15,-3 0-1-15,1 2 3 0,-2-1 1 0,-1 4 3 0,0 0 6 16,-1 2 3-16,0 2 4 0,-2 1 5 0,2 0 1 15,-2 3-27-15,0 0 0 0,-3 3 0 0,3 2 0 16,-2 1 0-16,-1 3 0 16,1 1 0-16,-1 2 0 0,3 0 0 0,-3 4 0 0,5 1 0 0,-2 1 0 0,4 2 0 15,-2 1 0-15,4 1 0 0,2 1 0 0,0 0 0 0,4 2 0 16,0-3 0-16,4 2 0 0,2-1 0 0,1-3 0 16,4 3 0-16,2-3 0 0,0-1 0 0,4-2 0 0,4-2 0 15,1-1 0-15,1-2-303 0,3-2-192 0,1-3-144 16,3 0-138-16,-1-5-102 0,32 0-1040 15,2-13-143-15</inkml:trace>
  <inkml:trace contextRef="#ctx0" brushRef="#br0" timeOffset="94216.75">28834 11926 2 0,'13'-4'608'0,"-4"0"148"0,-1 3-136 16,-3 1-160-16,1 1-87 0,-1 1-49 0,-4 0-15 15,1 1-11-15,0 4 67 0,-4 7 331 16,-1-3-409-16,-4 17 197 0,0-12-257 0,2 3 1 15,-1 1-18-15,-2-2-17 0,-2 4-15 0,2-1-11 16,0 1-8-16,0-3-9 0,2 1-16 0,0-6-18 0,1 2-20 16,0-3-9-16,4-3-13 0,-3 0-10 0,4-2-13 0,-1-3-14 15,2-1-13-15,-1-1-7 0,4-3-6 0,-3-1-4 16,4-3-5-16,2-1-1 16,-3-3-1-16,5-3 0 0,0-3 0 0,0-3 0 0,2-5-3 0,0-5 1 0,0-2-1 15,3-6 2-15,-2-2 1 0,2-1-2 0,-5-1-2 16,3 1 4-16,1-2-1 0,-1 3 1 0,-1 4 2 0,1 1-1 15,0 4-1-15,1 2 0 0,-1 2 0 0,-1 2 0 0,1 2 0 16,1 4 0-16,0 1 0 0,-2 1 0 0,0 1 0 16,1 3 0-16,1 1-4 0,0 2-6 0,-2 2-13 15,2-3-29-15,-1 5-34 0,-1 0-39 0,3 0-49 0,-2 0-56 16,0 3-62-16,1-2-70 0,-2 2-84 0,1 2-53 16,0-2-113-16,-3 1-93 0,4 1 44 0,-4 1-68 0,-1 0-54 15,0-1-46-15,1 1 120 0</inkml:trace>
  <inkml:trace contextRef="#ctx0" brushRef="#br0" timeOffset="94671.97">29873 11595 210 0,'1'2'526'0,"3"-1"149"0,-3 1-81 16,-1 1-108-16,4-1-75 0,-4 2-68 0,0-3-37 0,-2 4-13 16,0-2 71-16,-3 2-19 0,1 2-43 0,-3-1-43 15,-4 1-31-15,2 2-23 0,-2 1-4 0,-3 1 25 0,-3 1 2 16,0 1-9-16,-3 2-29 0,2-1-28 0,-4 4-28 16,3-1-22-16,-1-1-22 0,-1 3-21 0,4-3-21 0,-1 2-16 15,5-1-12-15,1-2-7 0,3 2-4 0,0-4-6 16,2 0-8-16,2 1-2 0,2-2-9 0,0-2-10 0,3 0-10 15,0-2-10-15,0 0-11 0,3-1-8 0,0 0-14 16,0-1-8-16,3 1-27 0,1-1-10 0,-1 1 16 0,1 2 14 16,1-3 16-16,1 3 22 0,-1-1 19 0,-2 1 14 0,3-3 10 15,-1 2 8-15,0-1 15 0,-3 1 13 0,2-1 16 16,-1 0 20-16,-2 1 17 16,1-1 11-16,-2-1 4 0,-1 1 4 0,0 2 5 0,-2-3 5 0,-2 2 1 0,0 1 6 15,-2-1 0-15,-1 2 2 0,-3-2-4 0,0 4-5 16,-1-2-10-16,-3 0-12 0,-2 2-13 0,-2-1-18 0,1 1-16 15,-1 0-13-15,-3-2-11 0,0 1-15 0,1-1-10 0,0-1-16 16,0-1-24-16,1-2-26 0,0 0-38 0,-11 4-256 16,18-7 80-16,-2 0-96 0,4-3-126 15,1 2-62-15,0-4-142 0,4 2-57 0,-2-3-43 0,4 0-108 16,1-2-91-16,0-4 247 0</inkml:trace>
  <inkml:trace contextRef="#ctx0" brushRef="#br0" timeOffset="95079.89">30274 11095 10 0,'7'0'605'16,"-2"0"138"-16,1 0-138 0,-2 0-167 15,0 0-83-15,0 0-48 0,0 2-29 0,-1-1-20 0,3 1-21 0,2 1 33 16,0 3-25-16,2 0-39 0,2 4-32 0,1 0-24 0,1 3-20 16,0 3-17-16,1 2-15 0,2 4-6 0,-3-1-3 15,3 5 3-15,-1 2 10 0,-5 0 29 0,2 2 39 0,-2-1 2 16,-3 2-21-16,-2-3-32 0,-1 1-31 0,-2-3-30 0,-1 2-19 16,1-1-10-16,-3-2-15 0,1 0-4 0,-1-3-2 31,-1 0-5-31,1-1-3 0,-3-1-2 0,1-2 1 15,1 1 4-15,-2-2-3 0,-1 1 0 0,1-2 0 0,-2 3 0 16,-1-3 3-16,-2 2-1 0,-1 1-2 0,-1 2 0 16,-4 1 0-16,0 2 7 0,-4 1 1 0,1 1 4 0,-5 4 2 15,-3 2-2-15,-2 1-3 0,-3 2-6 0,-3 2-2 0,-2 0-8 16,-3 4-32-16,-1-1-49 0,0 0-67 0,3 0-101 16,-2 0-78-16,1 0-79 0,1-1-103 0,-2-1-107 15,4-5 55-15,0 2-68 0,4-4-68 0,0-3-85 0,2-4 23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12:58.4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11518 7038 124 0,'1'37'97'0,"-1"1"33"0,-1 7-1 16,-2 4-1-16,-1 3-30 0,-5 63 14 0,4-51-129 15,2 7-165-15,0 5-166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08:35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18818 8954 241 0,'5'3'260'0,"-4"-2"164"16,4 2-53-16,-2 1-82 0,2-1-83 0,-2-1-58 15,0 1-39-15,0 1-25 0,0-1-9 0,-1 0 6 0,1-1 8 16,0 2 15-16,-1-3 14 0,0 1 2 15,2 1-3-15,-1 0 100 0,0-1-118 0,-3 1-4 0,4-1-7 16,-3 0-3-16,-1 0 1 0,2-1 3 0,-1 1-2 0,1 0 7 16,-2 1 15-16,0-3 54 0,0 3 16 0,0-2-3 15,0 1-11-15,0 0-16 0,0 0-19 0,0 0-16 16,0-1-18-16,0 1-9 0,-2 1-2 0,2-1 3 16,-1-2 1-16,-1 1 1 0,1 1-7 0,-3-2-4 0,1 1-9 0,2 1 1 15,-4 0 5-15,0 0-2 0,2 0-8 0,-2-1 0 16,1 1-9-16,-4 1-1 0,-3-2-4 0,-12 6 46 15,9-3-46-15,1-2-2 0,-17 4 72 16,13-3-56-16,0-1 1 0,-1 1-2 0,-18 3 56 16,17-5-68-16,2 2-9 0,-4 0-9 0,2-1-2 15,-2 0-4-15,1 2-5 0,0-1-5 0,0-3-4 16,0 1 0-16,1 1-3 0,2 0-4 0,-2-2-2 0,1 1-3 16,3-1 1-16,-2 0 0 0,0 0-3 0,3 0-1 0,-2 0 0 15,0 0 2-15,2 0 1 0,0 2 1 0,-2-2-1 16,2 0 0-16,-2 1 3 0,2 1-2 0,-2 0 1 15,2 2-2-15,-2-3 0 0,0 2 3 0,1-1 1 0,-2 1-1 16,2-1 1-16,0 1 1 0,-2-1 5 16,4 2 2-16,-1-3 1 0,0 1-1 0,0 1-2 0,1-1 3 0,0-2 1 15,-1 1-3-15,1 1 2 0,0-2 3 0,0 0-2 0,0 1 0 16,0-1-3-16,1 0-2 0,-1 0 3 0,0-1-6 16,-1 1-4-16,-14 0 4 0,15-2-7 15,0 1-1-15,-1-1 0 0,3 0 1 0,-3 1-2 0,3-1 3 16,0 1-2-16,-2-3-3 0,4 2 4 0,-1 0 2 15,-1 1-2-15,3-1-2 0,0 1 3 0,2 1-2 0,0-2-1 16,1 2 0-16,-1-2 0 0,-1 2 0 0,2-1 2 0,-2 1-1 16,0 0 1-16,3-2-1 0,-3 2 2 0,2 0-2 15,-1-1-1-15,2 1 2 0,-3-2-1 0,2 2-1 0,0 0 0 16,-2 0 2-16,2 0-1 0,0 0-1 0,1 0 0 16,-3 0 0-16,2 0 0 0,-2 0 0 0,0 2 0 15,2-2 0-15,-1 1 0 0,0-1 3 0,-2 2-2 0,2-2-1 16,-1 1 2-16,2 1-2 0,-7 1 1 0,2-1-1 15,1 1 0-15,-4 3 0 0,2-3 0 0,2 0 0 0,-4 0 0 16,5 0 0-16,-2 1-2 0,-7 3 4 16,13-6-2-16,-3 1 0 0,2 0 0 0,-1 1 0 0,3-3 2 15,-2 3 1-15,0-3-1 0,1 2-2 0,0 0 0 16,0 0 2-16,-1-2 3 0,1 1 1 0,0 1 0 16,1-1 3-16,0 1 0 0,-2-2-1 0,3 0 3 0,-2 1 4 15,-1-1 3-15,2 0 4 0,1 2 5 0,-1-2 2 0,0 2-3 16,0-2 4-16,1 0-3 0,-1 0-5 0,1 0-4 0,-1 0-4 15,2 0-5-15,1 0 1 0,-2 0-4 0,-1-2 1 16,3 0 0-16,0 2-1 0,6-6 16 16,-3 3-16-16,1-4 0 0,0 2 1 0,4-1 1 15,2-3 1-15,-2-1 1 0,3 0 1 0,1-1 1 16,1-3 2-16,4 0 2 0,-1 0 3 0,1-1 2 0,4-5 2 16,1 2 2-16,2-1-1 0,25-23 21 0,-20 22-45 15,1-3 0-15,0 0 0 0,0-1 0 0,1 0 0 16,0 2 0-16,-1-4 0 0,0 5 0 0,-4-2 0 15,1 3 0-15,-2-2 0 0,1 4 0 0,-5 0 0 0,-3 1 0 16,3 2 0-16,-7-1 0 16,-1 5 0-16,-1-1 0 0,0 3 0 0,-6 0 0 0,3 2 0 0,-4 2 0 0,-2 2 0 15,2-2 0-15,-3 2 0 0,-1 1 0 0,-1 1 0 16,-1 1 0-16,1 0 0 0,-2 0 0 0,-1 1 0 0,-2 1 0 16,-2 1 0-16,0 2 0 0,-3 2 0 0,1-1 0 0,-5 5 0 15,-1 0 0-15,-2 1 0 0,-1 5 0 0,-2-3 0 16,-2 3 0-16,0 1 0 0,-4 2 0 0,0 2 0 15,-1-2 0-15,-2 4 0 0,-1-1 0 0,0 0 0 0,2 0 0 16,-1-1 0-16,1 3 0 0,1-2 0 0,-2 0 0 16,2 3 0-16,2-3 0 0,-2 1 0 0,2 0 0 0,4 1 0 15,-2-1 0-15,2 1 0 0,4-2 0 0,-4 0 0 0,4 3 0 16,3-2 0-16,0 1 0 0,2 1 0 0,4-3 0 16,0 0 0-16,2 0 0 0,3-1 0 0,2 2 0 15,1-1 0-15,1 0 0 0,2-2 0 0,1 3 0 0,3-4 0 16,1 2 0-16,0 0 0 0,5-4 0 15,-1 2 0-15,1 0 0 0,4-4 0 0,2 1 0 0,2-2 0 0,1 0 0 16,3-3 0-16,4-1 0 0,1-2 0 0,1-1 0 16,4-3 0-16,3 0 0 0,2-1 0 0,2-4 0 0,3-4 0 15,2-1-586-15,-1-3-485 0,5-4-382 0,-1-5-232 16,1-1 127-16,1-6 486 0</inkml:trace>
  <inkml:trace contextRef="#ctx0" brushRef="#br0" timeOffset="627.49">20295 8350 447 0,'1'0'462'0,"-1"2"106"0,0 0-53 0,2-2-77 16,-2 1-34-16,0 1-29 0,-2-1-4 0,2-1 58 0,-1 2 68 16,-1 0-2-16,0 1-19 0,-1 0 42 0,-2 3-11 15,-4 2-57-15,1 4-69 0,-3 4-52 0,-5 4-39 16,-1 8-51-16,-4 7-239 0,-2 9 0 16,-3 7 0-16,-2 9 0 0,1 5 0 0,-3 4 0 0,-5 9 0 0,4 2 0 15,1-2 0-15,2-1 0 0,1-2 0 0,2-3 0 0,5-2 0 16,2-4 0-16,1-4 0 0,6-2 0 0,0-7 0 15,8-10 0-15,1-4 0 0,2-4 0 0,3-7 0 0,2-2 0 16,3-3 0-16,0-5 0 0,2-4 0 0,2-3 0 16,-1-4 0-16,5-2 0 0,0-4 0 0,2-2 0 15,3-2 0-15,5-3-316 0,-1-5-249 0,3-4-205 0,1-2-161 16,-3-6-175-16,3-6 33 0,-2-2-94 0,-3-3 42 0</inkml:trace>
  <inkml:trace contextRef="#ctx0" brushRef="#br0" timeOffset="878.3">19916 8977 380 0,'-7'1'583'0,"2"2"110"0,2-1-105 0,0 2-31 16,1-2-47-16,0-2-15 0,2 1 99 0,0 1-24 15,2-1-50-15,0 1 13 0,1-2-37 0,2 2-59 0,2-1-65 16,3 1-60-16,3 1-45 0,2-1-22 15,3 2-206-15,7-3-39 0,4 1 0 0,2-1 0 0,7 0 0 16,1 2 0-16,4-3 0 0,0 0 0 0,4 0 0 0,1 0 0 16,-4-3 0-16,1 3 0 0,-1 0-204 0,-5-1-302 0,1 0-172 15,-2 1-184-15,-4-2-151 0,-4 1-26 0,0-1-87 16,-4 0-96-16,-4 0 316 0</inkml:trace>
  <inkml:trace contextRef="#ctx0" brushRef="#br0" timeOffset="1333.58">20984 8914 787 0,'3'-2'525'0,"0"0"57"0,-1 0-92 16,-1 0-58-16,-1 1-56 0,0 1-30 0,0-2 4 0,-1 1 68 15,1 1-20-15,-5 0-37 0,4 1-34 0,-3 1-24 16,0 1 15-16,-3 1-7 0,1 1-23 16,-5 0-27-16,1 3-29 0,-1 2-33 0,-1 0-27 0,-3 1-24 0,0 5-23 15,-1-1-13-15,-3 2-13 0,-21 23 76 0,20-19-119 16,1 1-56-16,-3 1 0 0,-2 2 0 0,2 0 0 15,1 1 0-15,-1 1 0 0,3 2 0 0,2-3 0 0,0 0 0 16,2 1 0-16,3-1 0 0,2-1 0 0,4-2 0 16,-1 0 0-16,6-3 0 0,-1-2 0 0,4-1 0 15,-1-2 0-15,6-3 0 0,-3-4 0 0,4-1 0 0,3-2 0 16,4-3 0-16,0-6 0 0,1-1 0 0,5-1 0 16,1-6 0-16,2-3 0 0,3-2 0 0,3-4 0 0,0-4 0 15,-2-2 0-15,4-2 0 0,-2 0 0 0,-2-3 0 0,1 0 0 16,-6 2 0-16,0 0 0 0,-5 2 0 0,1-2 0 15,-6 2 0-15,0-1 0 0,-2 3 0 0,-3-3 0 16,-2 4 0-16,2 2 0 16,-4 1 0-16,-2 3 0 0,1 2 0 15,1 2 0-15,-3 3 0 0,1 2 0 0,-2 0 0 16,-2 3 0-16,2 4 0 0,-1 0 0 0,-3 3 0 0,1 0 0 16,0 5 0-16,0-1 0 0,-5 5 0 0,3 1 0 0,-1 2 0 15,-1 3 0-15,3 1 0 0,-2 3 0 0,3 1 0 16,-1 2 0-16,1-2 0 0,1 3 0 0,2-2 0 15,0 1 0-15,2-2 0 0,1 0-361 0,1-3-230 0,0-1-197 16,2 0-139-16,1-2-180 0,-1-2 1 0,4 0-80 16,0-4 98-16</inkml:trace>
  <inkml:trace contextRef="#ctx0" brushRef="#br0" timeOffset="1697.71">21398 9215 491 0,'8'2'727'0,"0"1"60"0,-2 1-136 16,-3-1-181-16,2 1-63 0,-3 2 57 0,-1 2 25 0,-1 0-79 15,0 4-69-15,0 0-35 0,-1 1 14 0,-3 2 5 16,1 2-36-16,-3 1-61 0,2 2-33 0,-3 2 3 0,1 1-3 16,-1 0-24-16,0 1-26 0,0-2-13 0,1-1-6 15,-1-3-9-15,3 1-4 0,-4-2-19 0,3-3-94 0,-3 13 0 16,3-17 0-16,2 0 0 0,2-2 0 16,-1-1 0-16,0-2 0 0,0-2 0 0,2 0 0 0,-2-1 0 15,0 0 0-15,2 0 0 0,0-2 0 0,0 0 0 16,0-2 0-16,0 0 0 0,0-4 0 0,0-2 0 15,2-4 0-15,0-4 0 0,2-2 0 0,-1-3 0 0,5-4 0 16,0-4 0-16,5-2 0 0,1-1 0 0,3-3 0 0,3 0 0 16,1-2 0-16,3 3 0 0,1 2 0 0,3 0 0 15,-2 2 0-15,4 1 0 0,2 5 0 0,-2 2 0 0,0 2 0 16,0 2 0-16,0 2 0 0,-1 3 0 0,-1 2 0 16,-3 0 0-16,0 3 0 0,-4 0 0 0,-2 3 0 15,0 2 0-15,-5-1 0 0,0 3 0 0,-2-1 0 0,-4 2 0 16,0 2 0-16,-1-2 0 0,0 2-69 0,-3 1-426 0,0-2-176 15,-3 2-214-15,-1 1-167 0,0 1-80 0,-1 0-87 16,-3 0-27-16,0 0 370 0</inkml:trace>
  <inkml:trace contextRef="#ctx0" brushRef="#br0" timeOffset="2353.36">22454 9200 872 0,'4'-2'563'0,"-4"1"33"0,1-1-73 0,-1 2-87 16,-1-2-77-16,-1 2-53 0,0-2-10 0,-1 2 17 16,-2 2-28-16,-3 0-34 0,-2 0-35 0,-3 1-23 0,-3 1-15 15,2 2-8-15,-5-1 5 0,0 4 33 0,-5 0-1 16,0 5-10-16,-2-2-17 0,0 2-20 0,1 1-19 15,-1 0-11-15,1 4-12 0,2-4-11 0,2 0-3 0,2 1-6 16,2-1-9-16,1 2-10 0,3-2-11 0,1 2-11 0,3-4-8 16,2 2-5-16,1-1-6 0,2-3-4 0,3 1-3 15,-1 0 2-15,4-4-2 0,-1 2 6 0,3-4 7 16,0 1 6-16,2-2 2 0,-1 0 6 0,2 0-43 0,2-3-15 16,0-2 0-16,3 0 0 0,0 0 0 0,4-5 0 15,0 0 0-15,3-5 0 0,1 2 0 0,1-6 0 0,3-1 0 16,3-5 0-16,-1 0 0 0,4-3 0 0,-1-4 0 0,-1 2 0 15,2-2 0-15,-1 1 0 0,-2 1 0 0,-2 0 0 16,0 2 0-16,-4-1 0 0,-4 6 0 0,1 1 0 16,-5 2 0-16,-3 3 0 0,-2 4 0 0,-1-1 0 0,-4 5 0 15,-1 0 0-15,-1 3 0 0,-2 2 0 0,-1 3 0 16,-1 0 0-16,-4 5 0 0,1 2 0 0,-5 6 0 0,1 1 0 16,-4 6 0-16,-3 8 0 0,-2 4 0 0,-2 7 0 15,-6 8 0-15,1 4 0 0,-5 5 0 0,-2 3 0 0,-3 4 0 16,-3-2 0-16,2-2 0 0,2-5 0 0,2-4 0 0,1-6 0 15,6-6 0-15,0-4 0 0,7-8 0 0,5-3 0 16,5-7-218-16,0-5-412 0,6-4-231 0,3-2-175 16,0-3-178-16,3-2-103 0,2-4-35 0,0-2 411 0</inkml:trace>
  <inkml:trace contextRef="#ctx0" brushRef="#br0" timeOffset="2714.37">22763 9394 372 0,'14'3'642'0,"-3"0"91"0,0 0-154 0,3 2-84 15,-1 1-59-15,2-2-32 0,2 1 75 0,0 2-16 0,2 0-69 16,1-3-63-16,1 3-51 0,-2-1-5 0,5-2-14 16,-2 1-26-16,1-3-34 0,1 1-30 0,2-3-32 0,0 0-30 15,0-3-21-15,0-1-20 0,1 0-16 0,2-5-14 16,-4 1-12-16,1-2-6 0,-1-2-4 0,-2-1-4 15,-2 0-1-15,0-2-4 0,-3 0 3 0,-5-1-1 0,1 0 1 16,-6 1 0-16,-1-3-2 0,-4 1-5 0,-1-1 0 0,-4-1 1 16,-3 3-1-16,0-1 2 0,-3 2 6 0,-2 0 1 15,-2 3 5-15,-18-4 27 16,-6 8 25-16,14 8-24 0,-2 4 9 0,-1 3 3 16,-2 5 2-16,-2 5 5 0,-31 24 76 0,29-15-72 15,1 3-5-15,1 3-5 0,2 1-30 0,5 2-28 0,5 0 0 16,-1 0 0-16,9-4 0 0,1 0 0 0,7-6 0 15,2-1 0-15,5-2 0 0,4-3-37 0,1-5-125 0,5 0-95 16,1-4-130-16,2-3-172 0,6-4-204 0,1-1-153 16,-1-4-104-16,35-10-1222 0,-25 1 1254 15</inkml:trace>
  <inkml:trace contextRef="#ctx0" brushRef="#br0" timeOffset="2934.06">24096 8569 70 0,'15'-19'708'0,"-3"6"178"0,-2 3-153 0,-3 1-167 0,-2 4-132 16,-2 2-56-16,2 2 107 0,-2 2-7 0,0 1-41 16,0 1-53-16,-2 2-16 0,-1 2-30 0,0 3-49 15,-1 3-43-15,-4 6-31 0,2 4-28 0,-3 7-22 0,-4 6-36 16,-1 10-36-16,-2 1-30 0,-4 8-20 0,0 7-16 0,-5 5-12 16,-4 7-16-16,-4 6-16 0,-1 4 0 0,-1 0-2 15,1-4-36-15,-1-7-102 0,0-5-121 0,4-6-54 16,-1-9-33-16,4-4-117 0,-1-7-150 0,1-8-266 0,2-2-16 15,2-9-104-15,4-6-68 0,3-5 230 0</inkml:trace>
  <inkml:trace contextRef="#ctx0" brushRef="#br0" timeOffset="3138.01">23753 9193 504 0,'9'-21'810'0,"0"4"46"0,-1 2-119 0,0 2-152 0,1 1-1 16,1 4-15-16,1 1-99 0,3 2-111 0,1-1-89 15,2 2-54-15,1 1-64 0,4-1-50 0,0 2-37 0,1-1-25 16,1 2-17-16,3-1-18 0,2 1-17 0,-3 1-14 16,1 0-19-16,2 0-51 0,-4 0-173 0,-3 1-233 0,0-1-332 15,-5 2-119-15,-2-2-205 0,-5 0-46 16</inkml:trace>
  <inkml:trace contextRef="#ctx0" brushRef="#br0" timeOffset="3749.53">24257 9565 100 0,'1'5'683'0,"-1"1"145"0,0 1-156 0,0 0-114 0,-1-1-103 0,-4 0-48 15,4 1 101-15,-1-1 1 0,-1-1-57 0,1 2-57 16,1-1 13-16,-1 1 3 0,0 0-14 0,2-1-44 0,4 1-50 16,-3-2-44-16,4 3-35 0,3-3-26 0,0 2-127 0,1 0-71 15,5-2 0-15,1 2 0 0,0-3 0 0,3 1 0 16,2 0 0-16,2 1 0 0,2-3 0 0,0 0 0 0,1 0 0 16,0-3 0-16,2 2 0 0,-1-4 0 0,1 2 0 15,0-5 0-15,-2 1 0 0,24-12 0 16,-28 5 0-16,0-2 0 0,0-3 0 0,-3 0 0 0,-1-3 0 15,-4-1 0-15,-1-1 0 0,-2-2 0 0,-4 1 0 0,-3-2 0 16,0 2 0-16,-4-1 0 0,-2 3 0 0,-5 0 0 16,-1 0 0-16,-3 4 0 0,-1 0 0 0,-4 4 0 0,-1 0 0 15,0 2 0-15,-6 3 0 16,2 2 0-16,-4 2 0 0,0 3 0 0,-4 2 0 0,0 1 0 0,-2 5 0 0,0 0 0 16,-3 4 0-16,2 3 0 0,-2 3 0 0,4 2 0 15,-1 5 0-15,2 1 0 0,3 1 0 0,4 1 0 0,2 0 0 16,7-2 0-16,0 1 0 0,4-2 0 0,4-2 0 15,2 1 0-15,4-2 0 0,2-2 0 0,3-2 0 0,3-1 0 16,3-3 0-16,3 0 0 0,5-1 0 0,3-2 0 16,7-2-61-16,4-3-364 0,6-2-149 0,3-2-199 15,5-4-126-15,4-3-155 0,4-3 32 0,2-4-41 0,0 0 6 16,0-4 274-16</inkml:trace>
  <inkml:trace contextRef="#ctx0" brushRef="#br0" timeOffset="4158.39">25351 9598 92 0,'15'-2'566'0,"-3"1"159"15,-4-1-101-15,-1 2-129 0,-3 0-100 0,-1 0-72 0,-3 2-43 16,0-1-28-16,-3 3 26 0,-3 1 5 0,-1 2-26 16,-1-1-28-16,-2 4-34 0,-2 2-25 0,-2 1-15 15,-7 6-6-15,1-1 1 0,-3 5 12 0,-2 1 21 0,-2 1 1 16,2 1-2-16,0 3-7 0,1-3-9 0,0 3-12 0,6-4-17 16,0 1-21-16,2-1-23 0,5-3-23 0,3 2-20 15,1-5-16-15,3 0-11 0,3-2-7 16,1-1-6-16,1-3-2 0,4-1-5 0,3-2-2 0,0 0-1 0,1-4 0 15,5-2 0-15,-1-1-3 0,4-1 3 0,1-2-2 16,2-3 1-16,4-3 0 0,-2-3 1 0,5-2-2 0,2-5 2 0,1-3 0 16,1-4 0-16,3-6 0 0,0-3 0 0,6-10 0 15,-2-5 0-15,1-8 0 0,5-15 0 0,-1-8 4 16,-1-7 0-16,-3 0 1 0,-3-4 1 0,-3 2 7 0,-3 1 14 16,-1-2 17-16,-4 3 30 0,1 5 26 0,1 5 30 15,-2 7 21-15,-2 6 17 0,1 10-79 0,-5 7-89 0,0 7 0 16,-3 7 0-16,-4 10 0 0,0 5 0 0,-4 6 0 15,-2 3 0-15,-2 4 0 0,1 3 0 0,-3 4 0 16,-1 5 0-16,-2 2 0 0,-1 6 0 0,-1 5 0 0,-2 7 0 16,-4 2 0-16,-1 13 0 0,-4 4 0 0,-5 11 0 0,-1 9 0 15,-5 8 0 1,-4 14 0-16,-6 8 0 0,2 1 0 0,-2-1 0 0,0-5 0 0,2-6-172 0,2-7-42 0,0-11-161 16,5-8-314-16,-1-6-181 0,3-5-12 0,3-6 42 15,-1-6 56-15,5-3-137 0,0-5-173 0,4-4 272 0</inkml:trace>
  <inkml:trace contextRef="#ctx0" brushRef="#br0" timeOffset="6025.5">19357 10210 192 0,'4'1'425'16,"1"-1"37"-16,0 2-70 0,2-2-114 0,-3 0-87 16,2 0-53-16,1 0-33 0,-2 0-21 0,-1 0-15 0,3 0-8 15,-1 0-10-15,0 0 0 0,1 0 4 0,-3 0-1 16,4 0 3-16,-3-2 2 0,4 2 2 0,-2-1 6 0,-1 1 1 15,2 0-2-15,1 0 1 0,1-2-1 0,3 2-6 16,1 0-4-16,0 0-5 0,0 0 0 0,2 0-7 0,0 2-1 16,-2-2-1-16,5 1 3 0,-3 1-4 0,1-2 3 15,2 2-4-15,1 1 3 0,-2-1 3 0,4 0 3 0,-2 0 3 16,2 1 4-16,0-2 8 0,0 2 22 0,3 1 6 16,2-2 0-16,0 1 3 0,3 2 1 0,2-3 5 15,-1 2-1-15,6 0-6 0,-1 3-9 0,2-4-8 0,0 2-4 16,0 2-8-16,0-1-6 0,-2-1-9 0,2 2-4 0,-2 0-2 15,36 4 36-15,-39-2-41 0,0-3-8 16,-1-1-1-16,1 4 2 0,1-1 4 0,-2-1 4 0,1-2-2 16,-1 1 0-16,1-1 1 0,2 4 6 0,0-5 1 15,1 4 0-15,1-2-5 0,2-1 11 0,1 2 8 0,-2-1 7 16,1 1-1-16,0-2-1 0,0 2-9 0,-1 1 1 16,0-1-1-16,-1 1 1 0,0 2-11 0,-1-2-5 15,1 2-5-15,-3-1 1 0,37 12 25 0,-34-10-41 16,-1 0-4-16,1 2-4 0,2 1-3 0,4-3 0 0,-4 3 1 15,5-1 0-15,-1-2 0 0,0 2 0 0,3-2-3 16,-3-1 5-16,-1-2 6 0,-1 1-1 0,-3-1 0 0,2 1 5 16,-1-1 6-16,-2 0 17 0,-4-1 5 0,0 1-5 15,-1 1-7-15,-2-3-8 0,0 2 5 0,-2 1 4 16,1-1-6-16,-3 2-8 0,1-2-6 0,2 2-3 0,-4 0 1 16,4 2-1-16,-2-2-4 0,-1 0-2 0,0 2-3 0,2-1-3 15,0 1-1-15,2 0-1 0,-1 1 1 0,-1-1-2 16,6-1-2-16,-3 1 0 0,2 0 0 0,2 1 0 0,0 0 0 15,3-1 0-15,-1-1 0 0,0 3 0 0,0-2 0 16,-2-2 0-16,-4 2 0 0,2-4-3 0,-4 2 2 16,-1-2 1-16,1 0 0 0,-6-1 0 0,1 1 3 0,2-3 0 15,-4 2-3-15,1-2 3 0,-2 0 0 0,3 0 1 0,-1 0-1 16,1-2-2-16,0 0 6 0,3 1-2 0,1 1 3 16,2-1-3-16,0 0-1 0,5-1 0 0,0 3 1 15,1-1-3-15,2 1 3 0,2 1-3 0,-2 0-1 0,2 1 1 16,0-1-1-16,0 0-1 0,2 2 2 0,-4-2 0 15,4 1-2-15,-3 1 2 0,-3-3-2 0,2 1 1 0,-1 0-1 16,-2-1 0-16,-4 1 2 0,2-4-1 0,1 4-1 0,-3-4-2 16,-1 0-1-16,-3 1 0 0,2 0-1 0,-3 0 2 15,0 0-2-15,-1-1 2 0,0 0-5 0,-1 3-2 16,1-3-3-16,1 3 0 0,-1-1-4 0,-2 1-3 0,1-2-6 16,3 1-6-16,-2 0 1 0,2 2-2 0,0-2 1 15,-2 1 7-15,1 0 4 0,-1-1 6 0,4 1 5 0,-4-2-1 16,-2-1 0-16,3 1 2 0,-4-1 0 0,2-2 1 0,-2 2-2 15,-1-1-6-15,-3 0-2 0,1 0 2 0,18-2-22 16,-20 0 11-16,0 0-7 0,1-2-6 0,-4 0-1 16,2 0 5-16,-2 1-3 0,-1-2-20 0,1 1-20 15,-3-1-24-15,0-2-31 0,-1 1-40 0,-1-2-69 0,-1 1-51 16,0-1-82-16,-2 2-100 0,1-1-88 0,-2-2 46 16,-1-3-776-16,1 7 483 15,-5 0 18-15</inkml:trace>
  <inkml:trace contextRef="#ctx0" brushRef="#br0" timeOffset="112866.99">15481 11828 46 0,'0'2'442'0,"0"1"126"0,0-1-7 0,0 2-118 16,0-3-108-16,0 2-62 0,0-1-52 0,0 0-17 0,0-1 3 15,0 1 21-15,0 1 1 0,0-3 28 0,0 4-14 16,0-2-39-16,0-1-29 0,2 1 25 0,-2-1 41 16,2 3 274-16,-2-3-257 0,1 3-5 0,-1-4-19 15,2 1-27-15,0-1-26 0,-2 2-34 0,1 0-27 16,1 0-18-16,-1-1-7 0,-1-1 10 0,2 2 13 0,-2-2 10 16,3 1-8-16,-3 1-8 0,2-2-9 0,-1 1-13 0,1-1-10 15,1 2-7-15,-2-2 0 0,1 0-73 0,1 2 0 16,-1-2 0-16,1 0 0 0,0 0 0 0,0 0 0 15,1 0 0-15,0 0 0 0,2-2 0 0,2 2 0 0,0-2 0 16,4 1 0-16,0-2 0 0,3 1 0 0,0-1 0 16,4-1 0-16,3 1 0 0,2-2 0 0,3 0 0 0,1 0 0 15,2-2 0-15,3 2 0 0,5-1 0 0,1-1 0 16,3 0 0-16,-1-1 0 0,4 1 0 0,0-1 0 0,1-1 0 16,2 2 0-16,-4-2 0 0,3-1 0 0,-4 2 0 0,1 1 0 15,-1-1 0-15,-2-1 0 0,0 1 0 0,0 1 0 16,-1 1 0-16,-1-1 0 0,-1 0 0 0,-1 2 0 15,-2 0 0-15,-1 1 0 0,-2-2 0 0,-3 3 0 0,-1 1 0 16,-3-1 0-16,-1 0 0 0,-2 1 0 0,-5 1 0 16,1-1 0-16,-4 0 0 0,2 0 0 0,-7 0 0 15,3 2 0-15,-3-1-263 0,-3-1-227 0,-1 1-184 0,0-1-204 0,-2 1-203 16,-1-1-56-16,-1 0-132 0,-1 0 81 0</inkml:trace>
  <inkml:trace contextRef="#ctx0" brushRef="#br0" timeOffset="114139.89">15614 11945 80 0,'2'-3'315'0,"0"-2"179"0,-1 2-25 0,3-3-75 16,-4 3-92-16,1-2-66 0,2 2-14 0,-1-2 16 0,-2-1 1 15,4 2-7-15,-2-1-11 0,-1 0-8 0,1 1 1 16,0-2 84-16,1 1 37 0,-2 0 8 0,3-2-25 0,1 1-35 15,-1-5-36-15,5 0 8 0,0-1-8 0,-1 0-7 0,2 1-7 16,2-3-16-16,-1 1-20 0,1-2-19 0,4 0-14 16,1 0-18-16,1 0-14 0,1-2-14 0,1 3-12 15,1-3-10-15,1 0-13 0,3-1-8 0,-1 2-64 0,-2-2-11 16,4 1 0-16,-3-1 0 0,2 2 0 0,-2-3 0 16,2 3 0-16,-1-2 0 0,-2 1 0 0,-1 0 0 15,-1 0 0-15,0 0 0 0,-2 3 0 0,1-3 0 0,-3 2 0 0,1 0 0 16,-4 1 0-16,3 0 0 0,-4 2 0 0,-1 0 0 15,0-1 0-15,-3 1 0 0,2 3 0 0,-2-3 0 16,-4 3 0-16,3-1 0 0,-4 2 0 0,5 0 0 0,-7 1 0 16,2 0 0-16,-1 1 0 0,0 1 0 0,-1 0 0 15,-1 1 0-15,2 1 0 0,-2 0 0 0,-2-2 0 0,2 3 0 16,-1-1 0-16,-1-1 0 0,2 2 0 0,-3-1 0 16,1 2 0-16,-1-1 0 0,-1 2 0 0,-1-2 0 0,-2 1 0 15,3 1 0-15,-4 1 0 0,0 1 0 0,0 0 0 0,2-1 0 16,-3 2 0-16,0 1 0 0,1 1 0 0,-1-1 0 15,1 2 0-15,-1 3 0 0,-3-3 0 0,4 2 0 16,-2 2 0-16,-2 0 0 0,3 2 0 0,-2 0 0 0,-2-1 0 16,2 3 0-16,0 1 0 0,-2 0 0 15,-1 1 0-15,1 1 0 0,-1 1 0 0,0-1 0 0,-2 3 0 0,-15 20 0 16,13-20 0-16,1 3 0 0,-1-1 0 0,-2 1 0 16,-1 2 0-16,1 2 0 0,-2 0 0 0,0-1 0 15,-2 3 0-15,3-1 0 0,-1 1 0 0,2 0 0 16,0 0 0-16,0-1 0 0,4-1 0 0,0-1 0 0,0 1 0 15,4 0 0-15,-1-2 0 0,2-2 0 0,3-2 0 16,3 0 0-16,-1-5 0 0,1 1 0 0,4-4 0 0,-2 1 0 16,3-3 0-16,0 0 0 0,0-2 0 0,4 0 0 15,-1-3 0-15,-1 1 0 0,3 0 0 0,0-2 0 0,1-1 0 16,3 2 0-16,-1-3 0 0,0 1 0 0,2-1 0 16,2 1 0-16,-2 0 0 0,4-1 0 0,-3 1 0 0,2-2 0 15,1 1 0-15,1 0 0 0,-2-2 0 0,4 3 0 16,-4-2 0-16,4 1 0 15,-2-1 0-15,0 1 0 0,2-1 0 0,0 1 0 0,-1-2 0 0,0 1 0 0,3 0 0 0,0 0 0 16,-3 0 0-16,2-1 0 0,-1 1 0 0,1-1 0 16,-2 3 0-16,3-3 0 0,-2 2 0 0,-1 1 0 15,2 0 0-15,-2-1 0 0,1 0 0 0,-3 2 0 0,3 0 0 16,-4 0-246-16,3 0-143 0,-3-2-124 0,-2 2-140 16,1-1-105-16,0 1-266 0,-2-2 11 0,-2 0-78 15,0 1-58-15,0-1 324 0</inkml:trace>
  <inkml:trace contextRef="#ctx0" brushRef="#br0" timeOffset="118510.06">18056 11428 672 0,'3'-6'1119'16,"-3"4"-650"-16,2-1-45 0,-1 1-55 0,-1-1-34 15,0 1-26-15,0 0 15 0,0 0-6 0,0 1-42 0,-1-1-43 16,-1 2-10-16,0 0-11 0,2 0-15 0,-3 2-20 15,-2 1-8-15,1 1-6 0,-3 1-15 0,-2 3-8 0,1 2-10 16,-2 0-3-16,-2 5 10 0,-1 0 6 0,0 4-1 0,-4 2-21 16,-2 1-21-16,3 2-19 0,-2 2-10 0,0 2-4 15,-1-1-10-15,5 1-3 0,-4-2-5 0,5 3-7 16,0-1-6-16,1-1-11 0,4-2-4 0,-1 0-6 0,6-2-5 16,0-1-3-16,1 0-2 0,2-2-2 0,0-3-1 15,3-1-2-15,1-3 5 0,0 1 3 0,4-3-2 0,-2-1 7 16,2-1 7-16,2-4 8 0,2-2 8 0,1-1 7 0,1-2 3 15,1-2 1-15,2-3-6 0,1-4-8 0,-1 2-6 16,3-5-9-16,-1-4-3 0,3 2-4 0,-1-4-1 16,0-4-3-16,2-2 0 0,1-1-3 0,-2-5-3 15,4 2 2-15,-5-6 0 0,3-1-2 0,-3 1 1 16,-1-1-1-16,-2 1 1 0,-2-1 1 0,-4 2-2 0,-1-2 4 0,-3 3 0 16,-3 0 1-16,-2 3 2 0,2 0-5 0,-7 3-3 15,-1-1 0-15,0 5 0 0,-2 2 0 0,-1 4 0 0,-1 2 0 16,-1 2 0-16,-1 5 0 0,0-2 0 0,1 4 0 15,-5 2 0-15,4 1 0 0,-3 2 0 0,-2 2 0 0,1 1 0 16,0 2 0-16,-2 2 0 0,1 1 0 0,0 1 0 16,-2 2 0-16,2 2 0 0,-2 3 0 0,3-2 0 0,0 1 0 15,3 0 0-15,-2 2 0 0,4 0 0 0,-1-2 0 16,4 1-64-16,1-1-204 0,0-1-117 0,4-1-169 0,0 0-222 16,2-1-160-16,1-4-156 0,0 1-104 0,2-3-68 15,4-3 323-15</inkml:trace>
  <inkml:trace contextRef="#ctx0" brushRef="#br0" timeOffset="118918.19">18506 11342 180 0,'15'0'642'0,"-1"0"150"0,-5 1-134 15,-1 3-108-15,-2-1-102 0,-1 4-48 0,-3-1 78 16,-2 4 5-16,-2 2-62 0,-1 2-77 0,0 1-65 0,-5 3-20 16,3 2-37-16,-3 3-44 0,-1 2-41 0,-2 3-36 15,0 4-22-15,-2 1-19 0,0 1-9 0,1 3-5 16,-2-3 1-16,1 3 4 0,0-5 6 0,4 1 8 0,-1-3 5 0,1-3 0 15,3-4-3-15,-1-3-7 0,2-2-2 0,2-4 3 16,1-4 15-16,-1 0 15 0,3-5 3 0,0-2-11 16,0-1-15-16,3-2-18 0,1-4-11 0,2-2-11 0,1-3-9 15,2-2-4-15,0-6-6 0,4-1-1 0,1-6-6 16,2-1-1-16,1-4 1 0,1-2 1 0,2-2-1 0,2-2 4 16,-1 2 9-16,0 1 15 0,-1 2 11 0,-1 2 11 0,-1 3-9 15,-2 3-43-15,-1 4 0 0,-2 1 0 0,-1 3 0 16,-2 5 0-16,-2 0 0 0,1 4 0 0,-1 2 0 15,-3 2 0-15,2 2 0 0,-3 1 0 0,2 3 0 0,-3 1 0 16,-1 3 0-16,1 1 0 0,1 0 0 0,-3 1 0 16,1 4 0-16,-1 2 0 0,-1 21 0 15,0-18 0-15,0 0 0 0,0 2 0 0,0 0 0 16,0 0 0-16,0-4 0 0,0 2 0 0,2-4 0 0,0 1 0 0,-2-2-139 16,3-2-252-16,0-3-169 0,1-1-250 0,1-3-184 15,2-1-178-15,-1-3-107 0,0-4-23 0,5-1 384 0</inkml:trace>
  <inkml:trace contextRef="#ctx0" brushRef="#br0" timeOffset="119122.14">19509 10791 555 0,'19'-24'1079'16,"-5"5"107"-16,-5 4-157 0,-4 2-81 0,-2 1-169 0,1 4-90 16,-3 1-135-16,-1 2-122 0,2 2-89 0,-2 2-66 15,0-1-54-15,-2 4-126 0,2-1-97 0,-1 4 0 0,-1 0 0 16,-1 5 0-16,0 3 0 0,-2 2 0 0,-2 3 0 15,-2 8 0-15,0 2 0 0,-3 9 0 0,-2 4 0 0,-2 8 0 16,-1 4 0-16,-2 3 0 0,3 5 0 0,-1-1 0 0,3 0 0 16,-2-5 0-16,5-2 0 0,1-6 0 0,1-4 0 15,3-5-22-15,2-4-375 0,1-5-213 0,3-1-175 16,0-5-78-16,3-3-179 0,1-5 7 0,0-2-138 0,2-3 52 16</inkml:trace>
  <inkml:trace contextRef="#ctx0" brushRef="#br0" timeOffset="119467.49">19605 11547 223 0,'8'-4'744'0,"-2"4"217"0,-1 0-113 16,-2 2-189-16,-1 0-40 0,0 3-4 0,-1 0-64 0,-1-1-80 15,-1 4-58-15,-1 1-105 0,0 3-90 0,1 1-4 16,-2 2-1-16,-1 2-27 0,1 3-33 0,-2 17 67 16,2-19-141-16,3-1-14 0,0 1-11 0,3-5-19 0,1 0-9 15,-1 1 1-15,3-4-3 0,1-2-6 0,2-1-3 16,0-4-3-16,3 1-5 0,2-4 0 0,0-4-3 15,3-1-1-15,1-1-1 0,1-5-2 0,1 0 2 0,-1-4-1 16,3 0 1-16,2-3-3 0,-2-4 0 0,-1 0 3 16,1-1 5-16,-2 0 11 0,1-1 18 0,0 3 26 0,-5-2 7 15,-1 6-69-15,-2 0 0 0,-1 4 0 16,-4 1 0-16,-1 4 0 0,-2 1 0 0,-1 4 0 0,-2 1 0 0,-7 4 0 16,2 2 0-16,-2 5 0 0,-4 1 0 0,-1 7 0 15,-6 4 0-15,0 4 0 0,-6 7 0 0,-3 5 0 0,-3 6 0 16,-6 9 0-16,-4 9 0 0,-9 11 0 0,-1 5 0 15,-2 1 0-15,-2-4 0 0,3-5 0 0,0-2 0 0,1-4 0 16,1-4 0-16,3-4-376 0,1-3-248 0,-25 39-1435 16,38-51 691-16,6-7-161 0,4-2 355 15</inkml:trace>
  <inkml:trace contextRef="#ctx0" brushRef="#br0" timeOffset="120453.43">21167 11365 314 0,'0'-2'558'0,"2"2"101"0,-2 0-107 0,0 0-61 16,0 3-35-16,-2 1-20 0,-1 3 15 0,2 1 54 0,-6 2-53 15,2 3-71-15,-3 2-59 0,-1 5-21 0,0 3-25 16,-3 3-36-16,0 0-39 0,-3 3-38 0,2 1-31 0,0 0-27 16,-4 1-21-16,2 1-11 0,1-2-14 0,1-2-4 15,-1-1-4-15,5-2-8 0,-1-2-4 0,2-3-6 0,0-1-11 16,4-4-8-16,-3-4-3 0,4 1 0 0,0-4-1 0,1-3 10 15,1 2 18 1,1-4 11-16,1 0 3 0,1-1-8 0,1-2-10 0,3-3-10 0,-1-2-9 0,4-3-1 0,3-2-6 16,-3-2-6-16,5-5 4 0,1-1-4 0,2-4-1 15,1-3-1-15,0-1-2 0,3-1 1 0,-4-1 1 16,0-1 0-16,0 4 0 0,-2 2 0 0,0 3 2 0,-1 0 3 16,-5 2 5-16,1 3 12 0,5-12 27 15,-8 18-30-15,-2 2-5 0,1-4 8 16,-3 8-9-16,2 0 2 0,-5 3 3 0,0 0-2 0,1 0 0 0,-1 3-4 15,-1 0-4-15,1 2 0 0,0 2-1 0,-5 1 0 16,4 2-1-16,-1 0 0 0,1 2-1 0,-3 0 0 16,1-1-1-16,1 0-5 0,1-2 3 0,-1 0-1 0,2-1-1 15,-1-1 2-15,1 0 3 0,0-3 3 0,1-1 0 16,-1 1 3-16,3-2-3 0,-1-1-1 0,1 1-2 0,4-2-4 16,0-2 1-16,1 1 1 0,4-5-2 0,-2 2-1 0,19-12 0 15,-15 7 0-15,5-1 0 0,-1 0 0 16,-1-3-2-16,1 2 1 0,-1 1 1 0,-3 0 0 0,3 2 5 15,-4 1 6-15,1 0 9 0,-3 3-20 0,-1 1 0 16,-1-1 0-16,1 2 0 0,-4 1 0 0,3 1 0 16,-4 1 0-16,2-1 0 0,-3 2 0 0,1 2 0 0,-2-3 0 15,1 4 0-15,2 0 0 16,-5 2 0-16,2 1 0 0,1 4 0 0,-3-1 0 0,1 3 0 0,-2-1 0 0,0 4 0 16,0 3 0-16,-2-2 0 0,1 2 0 0,1 2 0 0,-4 1 0 15,4 0 0-15,-1 1-23 0,-1-3-331 0,2 1-91 16,2 0-102-16,-1-2-114 0,3 0-22 0,-3-2-92 15,4-1-49-15,0-4-78 0,1-1-87 0,2-2 17 0</inkml:trace>
  <inkml:trace contextRef="#ctx0" brushRef="#br0" timeOffset="120817.92">21993 11780 24 0,'11'-5'682'0,"0"1"222"0,-5 1-118 15,1 2-159-15,-6-1-145 0,1 2-19 0,-4 0 46 0,1 2-36 16,-3 1-68-16,0 0-65 0,-3 2-33 0,-2 2-51 15,-1 1-48 1,-1 2-34-16,-3 0-29 0,1 2-31 0,-1 2-22 0,1 0-19 0,1 3-15 0,-4 1-14 0,3 2-8 16,1 0-6-16,2 0-8 0,0 0-2 0,1 0-6 0,5 0-3 15,-3-1-3-15,6-3-5 0,-3 1 0 0,4-2 3 16,2-1-5-16,1-3 2 0,0 1 3 0,2-4-5 0,4-1 2 16,-2-2 1-16,2-1-2 0,4-2 0 0,0-2 0 15,-1-3 0-15,4-3-2 0,0-2 0 16,1-3 0-16,2-2-3 0,-1-4 5 0,0 0-4 0,0 1-1 0,-1-4 3 15,-1 1-1-15,-2 1 1 0,-1 0 2 0,0 1 1 0,-5 2 1 16,0 1-1-16,-4 1 3 0,0 2-4 0,0 2-2 16,-1 1 0-16,-3 2-2 0,0 0 2 0,0 1-3 15,-1 2 2-15,-1 1 1 0,-2 2 0 0,0 2 0 0,1 0 0 16,-2 3 0-16,1-2 0 0,-3 4 0 0,2 1 0 0,-4 2-2 31,4 2 1-31,-3 1 0 0,3 2-6 0,-2 0-19 16,2 2-54-16,0-1-89 0,2 1-124 0,2-2-159 0,-3 0-132 15,4-3-135-15,0-1-122 0,0 0-38 0,4-3-135 16,-1-4-64-16,2 2 325 0</inkml:trace>
  <inkml:trace contextRef="#ctx0" brushRef="#br0" timeOffset="121054.22">22873 11143 467 0,'16'-23'997'0,"-3"6"142"0,-5 4-214 16,-4 3 7-16,-2 3-151 0,0 3-73 0,-2 0-69 15,0 0-87-15,-2 4-92 0,0 0-84 0,1 4-161 0,-1 0-215 16,1 0 0-16,-3 3 0 0,0 3 0 0,-1 2 0 16,-1 4 0-16,-1 4 0 0,-2 4 0 0,0 3 0 0,-6 8 0 15,2 3 0-15,-5 3 0 0,-3 6 0 0,0 3 0 0,-2 4 0 16,-3 0 0-16,0 5 0 0,-3 1 0 0,2 1 0 16,2 9 0-16,-4 2 0 0,7-3 0 0,2-3 0 15,4-6-174-15,3-10-365 0,4-5-178 0,2-7-162 0,4-3-190 16,0-6-67-16,1-6-132 0,2-4 83 0</inkml:trace>
  <inkml:trace contextRef="#ctx0" brushRef="#br0" timeOffset="121426.84">22761 12052 325 0,'3'-3'714'0,"2"-1"172"0,-2 2-140 0,2-1-176 15,-4 3-106-15,2-2 109 16,-1 2 13-16,1-1-61 0,0 1-51 0,-1-2-74 0,3 2-85 0,-2 0-76 0,5 0-57 15,-4 0-45-15,1 0-41 0,5 0-30 0,2 0-24 16,0 0-14-16,2 0-8 0,2 2-6 0,-2-2-8 0,2 0-1 16,-2 0-2-16,3-2 1 0,-1 2 0 0,0-3-1 15,-2-1-2-15,4 1-3 0,-4-2 4 0,2 0 0 16,12-7 3-16,-14 6-3 0,0-3-3 0,-1-1 1 16,1-2 0-16,-3 1 0 0,1-1-3 0,-2-1 2 0,2 0 1 15,-4-2 0-15,-1 1 2 0,1-1-1 0,-3 1-1 16,-2-3 2-16,1 0 3 0,-4 2 6 0,0-2 21 0,-4 4 31 15,1 0 34-15,-2 3 23 0,0 0 15 0,-4 3 7 16,0 2-6-16,-4 2-123 0,-34 13-13 16,26-2 0-16,0 7 0 0,-1 4 0 0,-3 4 0 15,3 5 0-15,-2 5 0 16,0 5 0-16,4 4 0 0,6 0 0 16,-2-2 0-16,6 0 0 0,4-1 0 0,3-5 0 15,4-2 0-15,3-2 0 0,12 18 0 16,-4-30 0-16,1-1-7 0,2-3-555 0,3-5-239 0,1-1-152 15,1-4-147-15,4-2-74 0,3-2-202 0,2-2 238 16</inkml:trace>
  <inkml:trace contextRef="#ctx0" brushRef="#br0" timeOffset="122086.34">24764 11853 293 0,'-3'-2'408'0,"3"-1"94"0,-3 0 301 15,-5 0-173-15,5 3-442 16,-2 0-6-16,1 0-6 0,-3 0-6 0,-1 1-5 15,-1 3-1-15,-14 6 224 0,10-4-134 16,-4 4 7-16,0 0-7 0,0 4-17 0,-47 43 376 16,41-33-420-16,1 1-4 0,0 2-11 15,-1 1-26-15,3 3-22 0,1-3-23 0,3 0-16 0,-8 23 43 16,16-25-91-16,2-4-12 0,3-2-9 0,0 0-8 16,6-4-2-16,-2-3 0 0,4 1-4 0,2-2 7 15,2-3 1-15,45 6 99 16,-35-15-87-16,2-3-2 0,0-4-6 0,1-1-7 15,4-4-2-15,-2-2-7 0,1-3-2 0,0-1-2 16,0-6 0-16,-1-1 0 0,-1-2 0 0,-1-3 0 0,-2 1 0 16,-2-2 0-16,-3 2 0 0,-4-2 0 0,1 3 2 0,-3-1-2 15,-3 3-1-15,-3 1 0 0,-3 0 1 0,0 2 0 16,-3 3 0-16,-2 1 0 0,1 1 0 0,-2 4-2 0,-2 3 0 16,0 1 2-16,-4 2 0 0,2 1 3 0,-2 2-2 15,0 2 1-15,1 1-2 0,-2 2 3 0,1 2-4 16,-14 4 3-16,17 0-6 0,-3 0-7 0,3-1-24 15,0 4-59-15,1-1-95 0,1 0-127 0,2 2-158 0,-1 2-109 16,3-1-186-16,2 1-98 0,-3 0-159 0,4 2-168 16,0 2 258-16</inkml:trace>
  <inkml:trace contextRef="#ctx0" brushRef="#br0" timeOffset="122494.2">24936 12472 336 0,'0'18'870'0,"-1"-2"105"16,-1 1-192-16,-2-2-234 0,-1-3-59 0,4-2 32 16,-4 0-18-16,0 0 315 0,3-9-494 0,2-2-64 15,2-4-53-15,3-1-41 0,0-6-33 0,4-5-29 16,2-3-27-16,2-8-20 0,6-9-21 0,-1-6-11 16,5-9-6-16,2-8-4 0,3-7-6 0,36-91-3 15,-29 81-7-15,-4 5 3 0,31-49-2 0,-34 67-1 16,1 8 0-16,-2 5 0 0,-4 4 2 0,-2 3 1 15,-1 8 1-15,-2 2 0 0,10-12-3 16,-17 21-1-16,1 1-9 0,-2 2-14 0,-2 4-49 0,-1 0-76 16,-1 1-106-16,3-1-544 0,-7 7 337 15,-1-1-46-15,-1 4-68 0,-1 1 47 0,-2 2 69 0,-6 5 39 16,-1 1 28-16,-4 6 68 0,-4 4 65 0,-4 6 86 0,-3 5 147 16,-3 3 158-16,-6 2 69 0,0 4 41 0,-1 1 49 15,-3 0 34-15,3-2 23 0,2 0 22 0,1-2 128 0,7-1-10 16,3-4-60-16,4-3-70 0,4-4-33 0,4-2-49 15,6-2-48-15,2-6-42 0,4-1-39 0,1-1-33 16,3-3-32-16,6-2-27 0,1-1-20 0,4-3-12 0,3-1-6 16,5-3-7-16,4 1-8 0,2-4-21 0,6-1-38 0,2-3-66 15,5-2-93-15,2-2-119 0,3-3-129 0,-1 0-111 16,-1-3-180-16,-2 0-22 0,-1-1-159 0,-6 1-175 0,-7 1 191 16</inkml:trace>
  <inkml:trace contextRef="#ctx0" brushRef="#br0" timeOffset="123091.29">25939 12080 74 0,'-1'-2'660'0,"-1"2"152"0,-1 0-147 0,0-1-99 0,-1 1-91 15,-1 1-42-15,-2-1 113 0,-3 3 7 0,2 3-55 16,-1 2-70-16,-4 2-33 0,2 2-66 0,-4 3-60 16,2 3-41-16,-1 2-34 0,-1 3-29 0,0 2-24 0,0 2-22 15,2-1-19-15,-1 3-17 0,1-1-16 0,3 1-8 16,2-4-11-16,0 1-6 0,1-2-12 0,1-4-7 0,2 0-8 16,0-4 8-16,3-1 7 0,1-1 17 0,0-4 9 0,3-2-38 15,0-3-18-15,5-2 0 0,-2-1 0 0,2-6 0 16,3 0 0-16,3-6 0 0,1-5 0 0,4-3 0 15,3-6 0-15,0-6 0 0,3-7 0 0,5-4 0 0,0-11 0 16,2-5 0-16,0-4 0 0,2-8 0 0,1-2 0 16,1 2 0-16,-4 6 0 0,-1 3 0 0,0 5 0 0,-6 3 0 15,4 6 0-15,-2 4 0 0,-2 4 0 0,0 3 0 16,-3 4 0-16,-3 5 0 0,2 3 0 0,-4 1 0 16,4 0 0-16,-4 6 0 0,-1-1 0 0,1 4 0 0,-2 1 0 15,2 4 0-15,-4-1 0 0,0 4 0 0,-1 2 0 0,-3 1 0 16,4 2 0-16,-7 3 0 0,2 3 0 0,-1-1 0 15,-3 3-25-15,-1 2-349 0,-3 3-203 0,-1 4-269 16,-5 1-166-16,-2 2-108 0,-5 5 14 0,-3 2-26 0,-3 3 118 16</inkml:trace>
  <inkml:trace contextRef="#ctx0" brushRef="#br0" timeOffset="123263.75">25757 12149 62 0,'-8'3'504'0,"0"1"146"0,3-2-28 0,2 0-87 0,3-2-21 15,-1 2-30-15,2-2 10 0,1 0 110 0,3 0-25 0,0 0-69 16,-1 0-13-16,6-2-73 0,2 2-79 0,1-2-63 16,4 2-45-16,4 0-37 0,5-2-37 0,0 2-35 0,8-1-40 15,0-2-29-15,9 1-21 0,41-5 1 16,-37 4-44-16,0-1-44 0,3 0-81 0,-3 1-121 0,-3-3-160 16,4 3-220-16,-7-2-249 0,-1 2-315 15,-1 0-152-15,-8-1-58 0,-1 0 408 0</inkml:trace>
  <inkml:trace contextRef="#ctx0" brushRef="#br0" timeOffset="123734.61">27039 12078 225 0,'7'-3'1439'0,"-4"0"-785"0,0 0-89 16,2 1-81-16,-4-2-16 15,2-1 114-15,1 2-23 0,-3 0-84 0,1 0-68 0,0-1-78 0,-1-1-81 0,1 3-60 0,-2-1-38 16,-2 0-26-16,1-1-12 0,-3 3-13 0,-1-3-8 16,-2 4-9-16,-3-2-10 0,1 4-9 0,-5 0-8 15,-1 1-9-15,-3 3-10 0,-3 0-12 0,-1 3-5 0,-4 0-6 16,-21 11 8-16,25-8-13 0,0 1-6 15,6 1 0-15,-2-2-2 0,6 1 0 0,-1 0 2 16,5-1 0-16,3 1 0 0,2 0-2 0,2-1 0 0,2-1 2 16,2 3-1-16,2-2-1 0,3-1 4 0,5 1-2 0,-4 0-2 15,6-1-2-15,-1-1 2 0,0 2-2 0,2 0-1 16,-3-3 1-16,-3 2 5 0,2 0 1 0,-4-1 0 0,-4 0-1 16,2 0 3-16,-4 2 9 0,-4-1 13 0,1 3 20 15,-7-2 17-15,0 1 9 0,-2 4 0 0,-3-2-9 0,-4 0-15 16,-1 1-12-16,-3 1-14 0,2-2-5 0,-5 2-9 15,2-2-2-15,2 0-6 0,-1-4-7 0,2 1-15 0,2-4-41 16,0 1-63-16,4-4-92 0,0 0-126 0,5-2-159 16,0-1-212-16,3-2-146 0,4-4-201 0,-2 1-108 0,3 0-117 15,0-4 288-15</inkml:trace>
  <inkml:trace contextRef="#ctx0" brushRef="#br0" timeOffset="124237.57">27340 12140 275 0,'13'7'714'0,"-4"2"103"0,0 2-195 16,-2 2-151-16,-4 2-85 0,-1 22 419 15,-4-16-320-15,-1 6-51 0,-4 1-75 0,1 4-68 16,-5 1-21-16,-36 132 362 16,29-114-565-16,4 2-23 0,-3 1-18 0,1 3-5 0,-2-2-7 15,4-3-1-15,-2 0-8 0,4-6 1 0,-2-2-5 16,2-5 0-16,3-2 1 0,1-3-1 0,0-6 2 15,3-5-3-15,1-4 0 0,2-5 3 0,0-2-1 0,2-4-2 16,4-2-3-16,0-8-2 0,1-3-4 16,2-3-4-1,1-6-3-15,2-4-7 0,2-7-9 0,2-5-8 0,2-9-6 0,1-7 2 0,1-9 3 0,2-5 11 16,0-5 6-16,3-3 12 0,2-6 2 0,0-1 7 0,0 7 10 16,1 3 16-16,-1 6 19 0,2 6 27 0,0 5 20 0,1 5 23 15,-1 3 18-15,-2 5 17 0,1 4 4 0,-2 7 8 16,-1-1-4-16,3 3-10 0,-3 2-14 0,0 4-12 15,0-1-13-15,2 3-16 0,-3 3-12 16,-1 2-59-16,1 1-19 0,-1 3 0 0,-4 1 0 0,1 4 0 0,-2 2 0 16,-1 3 0-16,-4 2 0 0,0 1 0 0,-3 2 0 0,-1 2 0 15,-4 1 0-15,-1 2 0 0,-2 2 0 0,-4 2 0 0,-4 1 0 16,0 1 0-16,-6 1 0 0,0-1 0 0,-7 2 0 16,1 1 0-16,-3 0 0 0,-2-3 0 0,-3 1 0 15,-2-1 0-15,-2-2 0 0,1-3 0 0,1 0 0 0,1-3 0 16,1-3 0-16,3 0 0 0,2-5 0 0,1 0 0 15,2-2 0-15,-10-2 0 0,18-2-21 0,4-1-217 16,1-1-75-16,0-2-102 0,6 0-129 0,1 0-138 0,1-1-103 16,3-1-137-16,-1 0-17 0,3-1-114 0,2-3-36 15,0 2 335-15</inkml:trace>
  <inkml:trace contextRef="#ctx0" brushRef="#br0" timeOffset="125022.08">28077 12178 445 0,'8'4'390'0,"-2"-1"22"0,0-1-68 16,2 1-98-16,-3-1-81 0,-4-1-56 0,3-1-31 0,-1 2-19 15,0-1-13-15,0 1-10 0,-1 0-9 0,-1 0-8 16,3 0-10-16,-3-1-2 0,4 1-3 0,-4-1 1 15,1 1-3-15,-1 1-1 0,1-3-5 16,0 2 1-16,-1-1-2 0,2 1-3 0,-3-2-1 0,4 2-2 0,-3 0-1 31,1 0 4-31,0-1 4 0,-1-1 2 0,1 0 5 16,-1 2 5-16,2-2 12 0,-1 0 23 0,1 0 44 0,-2 0 81 16,-1 0 36-16,2 0 9 0,0 0-3 0,-2 0-9 0,1 0-8 15,-1 0 1-15,2 0 62 0,-2 0 20 0,1 0 3 16,-1 0-13-16,0 0-8 0,0 0-16 0,0 1-13 0,0 1 19 0,0 0-3 0,0 1-16 0,0-2-14 0,0 3-20 15,0 0-17-15,0-1-11 0,0 2-17 0,-1 0-8 0,-1 2-5 16,2 2-8-16,-1 3-10 0,-3 0-14 0,1 2-11 16,-3 3-10-16,2 2-18 0,-1 1-66 0,-3 1 0 0,0 3 0 15,-2 1 0-15,2 1 0 0,0 1 0 0,-2 0 0 16,2 1 0-16,0-1 0 0,0-1 0 0,-2-1 0 16,6-1 0-16,-1-4 0 15,0 0 0-15,2-3 0 0,-1-3 0 16,3 0 0-16,-1-4 0 0,2-2 0 0,0-2 0 0,0 0 0 15,2-3 0-15,-1-3 0 0,3-3 0 0,-1-3 0 16,2 0-28-16,0-2-8 0,-1-6 6 0,2 1 3 0,1-6 5 16,-2-1 5-16,1-1 3 0,0-4 3 0,-1-2 1 15,3-4 5-15,-3-1-2 0,3-2 5 0,-2-2 2 16,2 0 0-16,1-3-2 0,1 4 1 0,1-3 1 0,0 1 2 0,2 2 1 16,-1 0 6-16,1 2 7 0,2 1 5 0,0 0 9 15,0 6 7-15,2-1 7 0,-2 3 6 0,0 3-50 16,2 2 0-16,-1 3 0 0,1 1 0 0,-1 3 0 0,0 2 0 15,0 2 0-15,-1 2 0 0,0 2 0 0,0 0 0 16,-2 3 0-16,3 1 0 0,-3 3 0 0,-1 1 0 16,-1-1 0-16,1 2 0 0,0 1 0 0,-1 3 0 0,-1 1 0 15,0 2 0-15,0-1 0 0,-2 2 0 0,0 1 0 0,-2-1 0 16,-3 0 0-16,2 3 0 0,-3-3 0 0,-1 2-8 16,-1 0-411-16,0 0-172 0,-1-1-249 0,-2-1-188 0,-1 0-189 15,3-1-150-15,-3-3 67 0,1 2 425 0</inkml:trace>
  <inkml:trace contextRef="#ctx0" brushRef="#br0" timeOffset="125179.19">28793 11986 296 0,'2'0'216'0,"-2"0"80"0,0 0-35 16,-2 0-45-16,0 2-30 0,2 0-52 0,-1 0-45 15,-3 1-39-15,1 0-45 0,-6 7-324 0,4-3-39 0,0-1-126 16</inkml:trace>
  <inkml:trace contextRef="#ctx0" brushRef="#br0" timeOffset="125696.83">28855 12049 662 0,'4'-2'583'0,"0"0"69"0,-3 0-112 16,1 0-89-16,-1 1-63 0,3 1-24 0,-4 0 91 16,2 0 68-16,-2 0-13 0,0 0-60 0,0 3-14 15,-2 3-55-15,-2 0-59 0,1 2-56 0,0 4-48 0,-3 2-41 16,1 4-35-16,-2 2-26 0,0 0-28 0,-1 5-21 16,0-1-17-16,-3 4-13 0,1-2-11 0,2 2-10 0,-1 1-4 15,-4-3-4-15,4 3-3 0,-4-1-1 0,4 1-3 16,-3-5 0-16,-2 3-8 0,5-3-13 0,-4-1-36 15,1 0-60-15,0-5-85 0,2 1-113 0,-2-4-143 0,4-2-186 16,-7 5-1121-16,8-12 725 0,3-5-156 0,-1-1 120 16</inkml:trace>
  <inkml:trace contextRef="#ctx0" brushRef="#br0" timeOffset="125878.51">28894 11658 524 0,'8'-16'726'0,"1"1"46"0,-4 3-114 15,0 0-133-15,-2 4-104 0,2 2-8 0,-2-2-27 16,2 4-81-16,-2-1-91 0,0 2-67 0,0 1-55 0,0-2-33 16,1 2-25-16,-3 1-27 0,4 1-52 0,0 0-106 0,2 0-143 15,3 0-196-15,-2 1-57 0,3 1-143 0,-1 2-108 16,1-1-88-16,-1 1 114 0</inkml:trace>
  <inkml:trace contextRef="#ctx0" brushRef="#br0" timeOffset="126395.66">29373 12080 225 0,'2'1'614'16,"3"1"681"-16,-2 2-809 0,-2-2-59 0,-1 4-31 0,0-1-3 16,0 4 84-16,0 0-41 0,0 2-76 0,-3 2-70 15,0 0-53-15,0 2-22 0,-4 2-24 0,1 3-29 0,0-2-27 16,-1 2-24-16,-1 0-18 0,-1 3-17 0,0-3-9 16,1 0-9-16,-2 0-4 0,1-1 1 0,1-3 6 15,0 3 7-15,0-6 8 0,0 0 4 0,3 1 4 0,1-4 2 16,-1 0 8-1,0-4-3-15,1 1-16 0,0-2-17 0,3-2-18 0,-1 0-11 0,1-3-11 0,1 0-7 0,1-3-4 16,1 0-1-16,3-3-3 0,1-5-2 0,2 0 2 0,0-7-3 16,6-3 0-16,0-6 0 0,5-2 0 0,0-6 0 15,5-3 0-15,-1-2 0 0,4-2 3 0,0 3 6 16,-1 5 16-16,-3 0 25 0,2 6 28 0,-3 2 19 0,-1 5 15 16,0 4-39-16,-3 4-73 0,-1 3 0 15,-4 2 0 1,2 1 0-16,-1 4 0 0,-3 3 0 0,0 0 0 0,2 1 0 15,-5 4 0-15,2 2 0 0,-1 1 0 0,-1 3 0 0,-2 2 0 16,1 0 0-16,-3 7 0 0,2-2 0 0,-3 5 0 16,1 3 0-16,-3-1 0 0,-1 1 0 0,0 4 0 15,0 0 0-15,0-1 0 0,-1 1 0 0,-1-2 0 0,0 0 0 16,1-1 0-16,1-2 0 0,0-2 0 0,0-1 0 16,0-2-224-16,0-2-280 0,1-3-179 0,3-1-184 0,-3-5-179 15,3 2-54-15,0-5-105 0,3-1-10 0,-1-3 385 0</inkml:trace>
  <inkml:trace contextRef="#ctx0" brushRef="#br0" timeOffset="126804.06">30116 12302 447 0,'8'-4'805'0,"-4"1"85"16,-1 3-112-16,-2-2-169 0,-1 2 16 0,0 2 7 0,-3 0-50 16,-2 3-16-16,0 0-54 0,-12 11 266 15,8-6-477-15,-4 4-40 0,-3 1-40 0,3 3-44 16,-4 2-170-16,3 2-7 0,-3 2 0 0,0 2 0 0,4 2 0 15,0-1 0-15,0-2 0 0,5 0 0 0,2-4 0 16,3 1 0-16,3-4 0 0,0 0 0 0,3-2 0 0,3-3 0 16,1-2 0-16,3-2 0 0,2-4 0 0,3 0 0 0,1-5 0 15,5-2 0-15,-2-3 0 0,5-1 0 0,1-6 0 16,2 0 0-16,-1-3 0 0,3-3 0 0,1-2-54 16,27-27-73-16,-27 23 86 0,-1-3 12 0,-2-2 9 15,-2 1 7-15,-3 1 4 0,-5 1 4 0,2 1 6 16,-4 3 5-16,-1 2 13 0,-3 3 10 0,0 3 9 15,-7 3 5-15,1 3 4 0,-2 1 8 0,-1 4 5 0,-4 1-60 16,1 2 0-16,-2 3 0 0,-2 3 0 0,-4 2 0 0,-3 4 0 16,1 1 0-16,-6 5 0 0,-3 7 0 0,-5 4 0 15,-5 9 0-15,-9 7 0 0,-4 10 0 0,-12 14 0 16,-2 7 0-16,-3 6 0 0,0-1 0 0,3 1 0 0,-2-2 0 16,3-3 0-16,0-2 0 0,3-4 0 0,-1 0 0 15,-2-7 0-15,3-2 0 0,1-4 0 0,1-6 0 0,0 0 0 16,5-6 0-16,-1-4-157 0,4-4-448 0,1-4-347 0,4-4-324 15,0-5-236-15,4-4-81 0,1-4 444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14:59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1838 4754 275 0,'0'-2'200'0,"2"2"164"16,-1-2-14-16,1 2-45 0,-2-2-82 0,2 0-66 0,-1 1-42 16,-1-1-22-16,2 2-12 0,-2-1-6 0,1-1-6 15,-1 2 0-15,2-1-3 0,-2-1 8 0,0 0 1 16,2 2 5-16,-2-2-3 0,1 1 2 0,-1-1-2 15,0 2-3-15,2-2 3 0,-2 0 7 0,0 1 7 0,0-1 5 0,0 2 8 16,0-1 11-16,0-1 10 0,0 2 11 0,0-1 32 16,0-1 48-16,0 0 7 0,0 2-12 0,0-2-25 0,0 2-15 15,0-1-24-15,0 1-13 0,0 0-15 0,0-2-13 16,0 2-10-16,0 0-8 0,0 0-7 0,0-2 24 0,1 2 20 16,1-2 18-16,-2 2 5 0,0 0 4 0,2 0 1 15,-1 0-3-15,2 0-10 0,0 0-9 0,-1 0-11 0,3 0 2 16,-2 0 10-16,3 0-4 0,-1 2-19 0,4-2-23 15,1 2-19-15,1-2-5 0,3 0-3 0,2 2-8 0,1-1-11 16,-1 1-11-16,5 0-6 0,-1 0-1 0,-1-1-2 16,2 1-4-16,1-2-4 0,-1 1-4 0,2-1-3 0,-1 2 2 15,0-2-2-15,-1 0-1 0,0-2-1 0,-1 2-2 16,1-1-3-16,-1-1 4 0,1 1 1 16,-2-3-2-16,1 2-5 0,-2 1-12 0,-1-1-22 0,2-2-41 0,-3 1-57 15,1 2-72-15,-2-1-99 0,0-1-143 0,-5-1-207 0,1 2-149 16,0 1-239-16,-3 1-118 0,-2-2-153 0,-1 1 284 15</inkml:trace>
  <inkml:trace contextRef="#ctx0" brushRef="#br0" timeOffset="941.94">4158 4395 66 0,'1'-5'136'0,"1"2"29"0,-2-1 2 0,0 1 26 0,0 0-9 16,2-1-20-16,-2 1-26 0,0 0-10 0,0-1-6 15,0 1-1-15,0 0-1 0,0 1-21 0,0-1-23 0,0-1-19 16,0 1-8-16,0-1-4 0,0 1 3 0,0 2 1 0,0-2 5 16,0-1 7-16,0 1 6 0,0 1 7 0,0-2 20 15,0 3 24-15,0-1 20 0,0-1 5 0,0 2 4 0,-2-3 4 16,2 2 5-16,0-1 9 0,0 1 9 0,-2-1 1 16,1 1 60-16,1-1 25 0,0 2-7 0,-2-3-27 15,1 2-49-15,-1 0-44 0,0 1-32 0,-1-1-25 0,2 1-19 16,-3-1-5-16,-2 0-7 0,2 2-10 0,-3 0-4 0,-3 0-8 15,-2 2-1-15,-1 0-4 0,-1 2-3 0,0 0 1 16,-3 3 3 0,-1-1 3-16,-1 5 6 0,0-4 1 0,-1 6 2 0,-1-2 4 0,2 1 2 0,-1 1-3 0,-1 2-1 15,3 0 3-15,0 2-1 0,0-1 1 0,1 3 0 16,4-1-5-16,-3 1-4 0,4-3-6 0,-1 3-6 0,4-5-5 16,-1 1 0-16,2 0-5 0,2-1-3 0,1-3-1 15,2 0 1-15,3-2 4 0,-2 1-1 0,2-2 4 0,2 3 5 16,1-3 4-16,-1 1 8 0,4-3 3 15,-1 2 5-15,3-1-4 0,0 3 2 0,1 0-7 0,-1-2-4 0,3 3-1 16,0-2-6-16,0 2 1 0,-1 0-5 0,-1-1 0 16,2 2-1-16,-3-1-1 0,0 1-2 0,0-1 0 0,-3 3 1 15,1 0 3-15,-1-1 3 0,-2 0-1 0,0 1 2 16,-1 1 1-16,-1-1-1 0,-1 1 1 0,0 0 3 0,-3 1 0 16,3-3 0-16,-3 1 0 0,0 3 0 0,-1-2 0 0,1-1 1 15,-4-1-3-15,2 0-2 0,0 1 3 0,-1-3-4 16,-1 1-3-16,1-2-3 0,-2-1-1 0,2 0 0 15,-2-2-4-15,-1 1 1 0,1-1 1 0,-2-2-6 0,-1 2 0 16,0-3-2-16,1 0-4 0,-2-2-14 0,2 0-26 16,1-1-32-16,-2-1-41 0,1-1-41 0,2-3-52 0,0 0-60 15,-7-5-373-15,10 2 265 0,0 0-45 16,0-1 10-16,2-2 48 16,3 0-8-16,-3 0-58 0,6-2-83 15,-3-1-168-15,3 0-67 0</inkml:trace>
  <inkml:trace contextRef="#ctx0" brushRef="#br0" timeOffset="1636.91">4501 4361 202 0,'3'6'525'0,"0"0"57"0,1 2-94 0,-2 0-117 16,0 0-65-16,1 2-15 0,-3 0-19 0,2 2-18 0,-1 0-19 16,-1 5-23-16,0 0-1 0,0 1 19 0,0 2-19 0,-1 2-21 15,-1 1-24-15,-1 3-17 0,1 0-9 0,-4 1-14 16,2 3-19-16,-1-2-11 0,-2 0-4 0,1 3-5 0,-2-3-4 16,2-2-4-16,-2 1-6 0,3-4 6 0,-4-3-4 15,4 0-5-15,0-3-7 0,0-3 2 0,2-2 7 16,0-1 13-16,0-3 12 0,1 1 3 0,1-5-7 0,-1-1-18 15,2 1-16-15,-3-4-15 0,3 0-12 0,3 0-10 0,-3-5-8 16,3 0-4-16,-1-5-1 0,1-1-4 0,2-5-2 16,0-4-1-16,1-1-2 0,2-4 0 0,0-4 0 0,0-1 3 15,0-1 0-15,1-3 0 0,1 1 1 0,-1-2-2 16,2 3 2-16,0-1 7 0,-1 3 1 0,2 0-4 16,-2 4 2-16,1-2 2 0,0 4 0 0,-2 1 1 0,1 3-1 15,1 1-4-15,-3 1-3 0,0 3-3 0,0 1-1 16,1 3-1-16,-4 2 0 0,1 1 0 0,-1 1 2 0,3 2-1 15,-4 2 1-15,1 1 2 0,0 2-3 0,-2 2 1 0,7 5 3 16,-6 0-5-16,0-1 2 0,0 4 1 16,-2-2-1-16,3 4-2 0,-2-1 0 0,0 1 0 15,0 2-2-15,1-3 1 0,0 1 1 0,-1-2-2 0,0-1 3 16,-1-2 0-16,1 0 4 0,0 0 0 0,1-2 0 16,-1-2-3-16,0-1 3 0,0 0-1 0,3-4-1 0,-1 0-1 15,1-3-2-15,1 1 0 0,2-5-2 0,-3-1 2 0,1-2-3 16,3 1 1-16,-1-3 2 0,0-1 0 0,-1 2 0 15,0 0-2-15,1-1-1 0,1 1 2 0,-2 2 1 0,1-2-3 16,-1 6-2-16,-1-4 0 0,-1 5 4 0,3-1 0 16,-2 3 1-16,-1 0 5 0,1 2 4 0,7 0 13 15,-8 4-6-15,-1 1-2 0,1 2 1 0,1 4-3 16,-1 0-4-16,-2 3-1 0,1 4 0 0,-2 0-4 0,1 3 0 16,-1 2-2-16,-1 2 1 0,-1 2-1 0,1 0 2 15,-1 1 0-15,-1 0-14 0,2 3-20 0,-2-3-28 0,4 1-85 16,-2-2-141-16,-2 0-181 0,3-4-140 0,-1-1-254 15,-1 0-89-15,1-2-166 0,1-2-95 0,0-1 362 0</inkml:trace>
  <inkml:trace contextRef="#ctx0" brushRef="#br0" timeOffset="2611.83">5810 4441 40 0,'-3'0'328'0,"-2"0"189"16,2 0-27-16,-2 0-102 0,2 0-103 0,-2 0-61 16,2 0-23-16,-2 0-3 0,2 0-12 0,-3 0-8 0,1 0-12 15,-1 2-9-15,1 0-13 0,0-2-8 0,-4 4-6 16,-2 0 1-16,0 3 42 0,-2 0 4 0,0 2-16 15,-1 2-13-15,0 2-20 0,-2 0-18 0,0 6-11 0,1-3-10 16,0 1-11-16,-2 3-7 0,3 0-7 0,-2 0-7 0,2 2-3 16,0-2-3-16,1 0-4 0,3-1-1 0,-2 0-4 15,2-1-5-15,2 1-4 0,-3-1-2 0,5-1-6 0,-2-2-3 16,3 0-2-16,0-2-7 0,1 1-5 0,1-3-1 16,0 1 2-16,1-2-3 0,0 0-2 0,2-2 0 15,-1 0 1-15,1-1 1 16,0 0 3-16,0-4 1 0,1 2 6 0,-1-2 24 0,0 2 36 0,2-3 30 0,1 2 13 0,-1-3 1 15,4 1-13-15,-2-2-16 0,3-2-23 0,1-1-14 16,2-4-8-16,0 0-9 0,0-3-4 0,2-1-4 0,1-4-1 16,0-2 0-16,1-2-2 0,-1-1 2 0,1-3-1 15,0 0 0-15,0 0 6 0,-1-3 7 0,-2 0-1 16,3 1 4-16,-4-2 4 0,2 4 1 0,-4-2 5 16,0 3 2-16,0 1-2 0,0 0 4 0,-2 3 2 0,-1 4 3 0,0-3 0 15,-2 3 0-15,0 4-8 0,1 0-11 0,-3 2-14 16,2 1-8-16,-1 2-8 0,-1 2-2 0,-1 2 0 0,2-1-4 15,-2 0 0-15,0 4-4 0,0 0-1 0,0 2-2 16,-2 3 0-16,1 3 0 0,-1 2 5 0,-1 2-3 16,2 5-2-16,-1 2 0 0,-1 1 0 0,1 4 0 0,-1-3 0 15,3 3 2-15,-3 1-1 0,3-2-1 0,-2 0 3 16,2 23-5-16,2-28-11 0,-2 0-28 0,3 0-35 16,-1-1-52-16,1-4-62 0,0 0-64 0,0-4-74 0,3 1-92 15,-1-2-83-15,1-1-73 0,1-5-128 0,4 1 10 16,-2-3-83-16,1-4-122 0,4-1-96 0,0-5 266 0</inkml:trace>
  <inkml:trace contextRef="#ctx0" brushRef="#br0" timeOffset="2863.06">6425 3963 655 0,'6'-8'455'15,"-4"2"82"-15,1 0-91 0,0 3-57 0,-1 3-24 16,-2 2-20-16,2 1-22 0,-2 1-31 0,0 3 56 15,0 2-30-15,-2 4-49 0,0 2-55 0,1 2-42 0,-2 5-33 16,-1 1-24-16,-2 6-14 0,0 2-19 0,0 4-13 0,-1 2-15 16,-1 2-12-16,-1 3-10 0,1 2-11 0,-2 2-8 15,2 1-3-15,-2 1-2 0,0-1 0 0,2-3-5 0,-1 0 4 16,1-4-5-16,1-1-7 0,1-3-12 0,1-2-19 16,-1-5-39-16,3-3-62 0,3-4-96 0,0-2-128 15,0-6-176-15,3-2-49 16,0-4-40-16,3-1-125 0,-1-4-190 0,1-3 109 0</inkml:trace>
  <inkml:trace contextRef="#ctx0" brushRef="#br0" timeOffset="3083.19">6861 3774 849 0,'10'-16'1158'15,"-7"12"-614"-15,-1 0-64 0,1 4-57 0,0 4-7 16,2 5 519-16,-4 2-543 0,-1 0-66 0,2 6-40 15,-2 1-40-15,-2 5-51 0,1 6-42 0,-4 2-38 16,2 6-27-16,-3 3-25 0,-1 2-21 0,-1 3-12 0,-4 3-11 16,2 0-5-16,-3 2-2 0,-1 2-6 0,0 1-4 31,0 2-6-31,-1-1-19 0,2-3-26 0,0-2-48 16,0-4-78-16,5-4-113 0,0-3-123 0,5-2-141 0,0-6-215 15,1-4-37-15,2-4-226 0,3-4-154 0,-1-3 337 0</inkml:trace>
  <inkml:trace contextRef="#ctx0" brushRef="#br0" timeOffset="3979.98">8433 4318 380 0,'-2'-1'433'16,"2"-1"65"-16,-3 1-66 0,3 1-111 0,-1 0-76 0,-1 0-17 15,-1 1 0-15,0 1-3 0,0 2-2 0,-2 3-15 16,0 3-16-16,-3 6-17 0,-1 3 18 0,-2 6 15 15,-2 6 2-15,-1 5 7 0,-1 6-2 0,-2 4-15 0,-3 6-15 16,-1 3-21-16,1 4-23 0,-4-3-21 0,5 0-15 0,-2 0-8 16,1-6-8-16,2-2-3 0,1-5-10 0,4-4-8 15,1-6-13-15,2-3-7 0,1-5-15 0,2-5-12 0,1-4-6 16,3-2 0-16,0-4 8 0,1-3 28 0,2-3 33 16,0 0 14-16,2-4 2 0,1-5-11 0,0-1-16 0,5-6-14 15,0-4-13-15,0-4-12 0,6-4-16 0,0-10-6 16,3-4-5-16,4-9-2 0,3-6-3 0,4-9 3 15,4-3 8-15,3-8 10 0,3 1 7 0,3 4 13 0,-2 6 13 0,-2 9 9 16,1 5 9-16,-1 5-1 0,-2 4-4 0,0 6-6 16,-2 3-11-16,-4 6-11 0,-1 4-8 0,17-11 4 15,-25 21-26-15,-1 0-7 0,-3 4 0 16,-2 2-1-16,-3 2 1 0,0 1-1 0,0 2 1 0,-3 1-2 16,-1 2 4-16,-2 2-2 0,-1 0 1 0,-1 2-3 0,0 3 1 15,-3 0-2-15,0 4-1 0,-1 2 2 0,-4 1-1 16,1 4-1-16,-3 1 2 0,-1 4 1 0,0 1-2 0,-3 3-1 15,-2-2 3-15,-1 1 0 0,2 2-3 0,-4-4 1 16,2-1 1-16,-2-2 1 0,2-3-2 0,1-2-1 0,-3-2 2 16,3-3 3-16,1-2-3 0,-1-1 1 0,2-2-1 15,2-3-4-15,-1-2-10 0,-1-2-19 0,3-2-31 0,0 1-41 16,3-4-36-16,-1-1-34 0,0 0-23 0,1-2-21 16,2 0-19-16,1-3-28 0,2-2-29 0,0 0-4 0,2-4-6 15,3 1-24-15,2-3-40 0,1-1-51 0,2-3 8 16,4-2 34-16,0-1-9 0,5-1-61 0,1-1-53 0,3-1-147 15,-1-1-65-15</inkml:trace>
  <inkml:trace contextRef="#ctx0" brushRef="#br0" timeOffset="4403.96">9288 4163 537 0,'5'7'423'15,"-2"2"39"-15,-1-1-93 0,1 0-113 0,-3 0-85 16,0 2-51-16,0 0-28 0,-1 2 0 0,-1-1 1 0,0 1 10 15,-3 0 13-15,2 4 16 0,-3 0 20 0,0 0 21 16,-2 4 15-16,-2 0 9 0,-2 5 11 0,1 2 74 0,-3 1 7 16,1 4-12-16,-3 0-24 0,3-1-30 0,-1 4-28 15,0-1-28-15,1-1-26 0,2-1-15 0,2-4-19 0,2-1-24 16,2-3-21-16,1 0-18 0,-1-6-8 0,5-1-9 16,0-4-2-16,2-1 2 0,2-1 4 0,1-2 6 0,-2-2 3 15,5-4-1-15,-1-2-9 0,3 1-5 0,3-4-9 0,1-2-3 16,1-3-1-16,2-3-3 0,1-3-4 0,2-4 0 15,1-3-1-15,-1 0 0 0,2-7-3 0,-4 1-1 16,2-4 0-16,-1 0 3 0,-3 0-3 0,0 0 3 0,-3 1 1 16,-1 1-1-16,-4 1 2 0,0 3 4 0,-3-2 5 15,0 1 11-15,-1 4 15 0,-4-3 25 0,0 4 32 0,0 2 18 16,-3 1 0-16,0 2-11 0,-2 2-25 0,0 3-21 0,-1 0-18 16,-2 3-13-16,-1 2-7 0,1 1-7 0,-3 2-4 15,-2 2-6-15,0 2 1 0,-4 1-3 0,4 2-1 16,-4 1 0-16,1 3-3 0,-1 0-6 0,2 3-21 0,0 0-48 15,2 3-77-15,-1-2-102 0,4 2-149 0,2-1-168 16,-1 2-181-16,3-2-207 0,1-1-181 0,0-2-141 0,2 1 319 16</inkml:trace>
  <inkml:trace contextRef="#ctx0" brushRef="#br0" timeOffset="5204.52">9923 4405 227 0,'1'-4'415'0,"-1"3"94"15,0-1-26 1,2 2-115-16,-2 0-86 0,0 0-21 0,-2 2-4 0,2 1 0 0,-1 3-15 0,-1 0-17 0,-1 4-20 16,-2 5 9-16,0 3 29 0,0 4-11 0,-2 3-24 15,-1 5-29-15,-2 2-20 0,-1 3-12 0,0 3 1 16,1 1-1-16,-3-1-9 0,0 3-19 0,-1 1-17 0,-1-2 1 16,1-2 1-16,1 1-1 0,2-6-9 0,-1-1-6 0,1-2-7 15,1-6-12-15,1 2-13 0,-1-4-14 16,4-2-12-16,-1-2-7 0,1-3-5 0,3-4-5 0,0 0-3 0,0-3-5 15,0 0 4-15,1-3 4 0,0 2 6 0,2-4 9 16,-1-2 3-16,1 1 4 0,0 0-1 0,0-4 1 16,0 0-4-16,1-1-2 0,1-5-7 0,1-2-3 0,2-5-6 15,1-3-4-15,5-8-1 0,0-3-3 0,1-8-4 0,3-6 0 16,4-6-1-16,-1-6-2 0,4-3 1 0,1-4 1 16,1 3 2-16,3-1 2 0,0 3 1 0,1 3 7 0,2 2 6 15,0 8 11-15,0 2 13 0,-1 5 14 0,-1 4 8 16,-1 3 3-16,2 3 1 0,-5 2-2 0,-1 7-6 0,-1 1-11 15,-1 4-11-15,-4 2-8 0,-1 4-2 0,-3 2-6 16,-2 3 2-16,1 4 0 0,-4 1-5 0,-1 0-3 0,-2 4-4 16,1 3-2-16,-5 2 0 0,1 1-4 0,-4 2-2 15,2 3 2-15,-5 2-2 0,-1 2-1 16,-2 3 1-16,0 5-3 0,-4 2-1 0,-1 0 0 0,0 2 2 0,-2-2 1 16,0 1 0-16,0-3-1 0,0-3-2 0,1-2 2 0,1-4-2 15,1-1 5-15,1-3 0 0,1-3 0 0,-1-3-2 16,3-1-2-16,2-3 0 0,-1-2-9 0,0 0-17 0,2-2-25 15,0-3-36-15,-1 0-42 0,3 0-42 0,-2-3-32 16,-1 0-19-16,1-2-15 0,0-2-3 0,2 1 2 0,-2-3 10 16,2-1 33-16,0-2 16 0,0 1-2 0,0-1-22 15,1-2-35-15,2 3-43 0,2-2-49 0,1 1-18 0,1-1 1 16,1-1-88-16,0 1-178 0,5 0-222 0,0-1-43 16</inkml:trace>
  <inkml:trace contextRef="#ctx0" brushRef="#br0" timeOffset="6067">10701 4298 141 0,'6'4'696'0,"-2"-4"170"0,-2 1-149 0,0 1-156 0,-1-1-145 16,2-1-96-16,-1 2 7 0,-2 0-3 0,2-2-41 15,-1 2-47-15,-1 0-44 0,0-1-34 16,2 2-32-16,-2-1-24 0,0 1-19 0,-2 1-10 0,2 1-11 0,0 1-3 15,-3 3-2-15,1 2 3 0,-1 1-3 0,0 3-5 16,-2 0-6-16,2 2-7 0,-3 1-3 0,3-1-2 0,-2 3-2 16,0-3 0-16,-1 18 30 0,-1-3-2 15,3-15-36-15,2-2-3 0,-1-1-9 0,2-1-1 16,-1-1-1-16,2 0-5 0,-2-3-1 0,2 0-2 0,0-1-2 16,0-2 0-16,0 0 3 0,0-1 3 0,0 0 3 15,0-2 5-15,0 0 6 0,0 3 6 0,0-3 11 16,0 0 10-16,0 0 5 0,0-1 3 0,0 1-4 0,0-1-12 15,2 2-11-15,-2-3-9 0,0-1-6 0,0 2-6 16,2-1-3-16,-1-1 2 0,1 0-1 0,-1 0-4 0,-1 0 3 16,2 0-1-16,1 0 0 0,-2-1 4 0,-1 1-3 0,2-2 0 15,-1 1-2 1,-1 1-2-16,2-4 2 0,0 2 4 0,-1 1 0 0,-1-1-1 0,2 2 1 0,-2-2 1 16,2 0 2-16,-1 2 2 0,-1-1-1 0,0-1 1 0,0 1 2 15,2-1-2-15,-1 2 0 0,-1-1-3 0,0-1-3 16,0 2-1-16,2-2 0 0,-2 2-3 0,0 0 0 0,2-2-1 15,-2 2 0-15,1-2 0 0,-1 2 0 0,0 0 0 0,0 0 0 16,0 0 0-16,0 0 0 0,0 0-2 16,0 0 1-16,0 0 3 0,0 0-1 0,0 0-3 0,0 2 1 15,0 0-2-15,0-2 2 0,0 2-1 0,0 0 1 0,0-1 2 16,0 1-2-16,0-1 0 0,0 2 1 0,2-1 0 16,-2 0 0-16,1 0 2 0,-1-1-3 0,0 1 2 0,2 0 3 15,-2 0-1-15,2-1-2 0,0 1 0 0,0-1 4 16,0-1-4-16,-1 2 2 0,2-2-2 0,1 0 1 15,-1 0-1-15,0-2-3 16,3 1 1-16,-1-1 3 0,6-3-1 0,-3 0 2 0,2-2 0 0,2 1-2 0,-1-4 2 0,3 0-2 16,-1-4-1-16,3 1 0 0,-2-2 0 0,2-3 0 15,-2 1 5-15,3-1-5 0,-4 0 2 0,3-2-4 0,-2 1 4 16,-3 2-2-16,3-1 0 0,-4 1 0 0,1 0-2 16,0 2 4-16,-3 3-2 0,0-2 0 0,1 2 2 0,-4 1-3 15,0 0 0-15,1 3 1 16,-1 0 2-16,-2 1 4 0,2 1-4 0,-2 1-1 0,-2 1 4 0,1-1-4 0,1 4 0 15,-3-2-4-15,2-1 0 0,0 2 3 0,-1-1 1 16,-1 1 0-16,2-1-3 0,-1 1 1 0,1 1-4 16,-2-1 4-16,2 1 3 0,-1-1 0 0,-1 0-1 0,0 0 0 15,2 2-3-15,-2-2 3 0,0 2 0 0,0 0 1 0,0 0-1 16,0 2-1-16,0 0 0 0,-2 2 0 0,1-3 2 16,-1 4 0-16,-1 3-2 0,-2 2 0 0,0 2-3 15,-1 3 2-15,-2 1 1 0,0 4 0 0,-2 2-2 0,1 2 2 16,0 2-1-16,-1 1 1 0,-1 1 0 0,2 0 2 15,-1 1-1-15,-1-1-1 0,3 1 0 0,0-4 0 0,3-1 0 16,-10 37-2-16,12-43-8 0,1-3-26 16,0-2-40-16,2-1-44 0,0-4-50 0,2 2-66 15,1-3-103 1,0-2-87-16,2 0-151 0,0-3-196 16,1-2-58-16,2-4-199 0,0-1-99 0,4-3 334 0</inkml:trace>
  <inkml:trace contextRef="#ctx0" brushRef="#br0" timeOffset="6317.82">11627 3832 270 0,'9'-18'577'16,"-2"1"154"-16,-1 3-98 0,-3 5-94 0,3 0-145 16,-4 2-118-16,0 1-63 0,-1 2-16 0,1 1 92 0,-1 1 30 15,-1 4-19-15,0-1-37 0,0 3-41 0,-1 3-33 16,-1-1-27-16,-1 6-19 0,-3 1 2 0,1 6-1 15,-1 1-7-15,-4 8-12 0,-12 34 62 0,9-26-120 16,-1 3-19-16,0 1-12 0,-3 3-12 0,2 1-6 0,-2-1-5 16,1 1-6-16,0 2-2 0,2 0-4 0,0 1 0 15,1-2-8-15,1 0-18 0,2-2-37 0,2-1-61 0,-1-6-93 16,4 1-119-16,2-5-105 0,1-2-175 0,2-5-118 16,0-3-64-16,2-4-180 0,1-3-128 0,0-4 329 15</inkml:trace>
  <inkml:trace contextRef="#ctx0" brushRef="#br0" timeOffset="6710.07">11940 4475 54 0,'5'-5'679'0,"-1"2"217"16,-2 1-105-16,-2-1-159 0,2 3-171 0,-2-2-99 16,-2 2 12-16,2 0-34 0,-2 2-50 0,-1-1-52 0,0 1-57 15,-2 5-45-15,-2-3-36 0,0 5-29 0,-1 1-19 16,-3 2-14-16,0 3-7 0,-2-1-4 0,-2 5 5 0,-1 1 10 15,-1 2 9-15,0-1 12 0,-3 3 6 0,1 1 13 16,3-2 5-16,-1 2-4 0,4-1-10 0,-1-5-12 0,1 1-19 16,5 0-12-16,-1-4-11 0,1-2-5 0,3-1-7 15,2-2 1-15,0-3 1 0,1-1 3 0,1 0-1 16,2 0 9-16,1-5-13 0,3-2-1 0,1-3-3 16,2-2-1-16,3-3-2 0,2-1 6 0,2-4-3 0,0-4-1 15,5-3-1-15,-2-2-1 0,2-2 0 0,-1-1 2 16,0-2-1-16,0 0-1 0,-2 4 0 0,-4-2 2 0,0 5 0 15,-1 0 10-15,-2 5-5 0,-3 0 0 0,0 5-7 16,-2 0 0-16,-2 3 5 0,2 2-1 0,-2 4 4 16,-1-1-5-16,-1 2 3 0,-1 3-3 0,0 0-3 0,0 5 2 15,0 0-1-15,-1 4 2 0,-1-3-2 0,0 6 2 0,-1 1-2 16,0 0-6-16,-2 1-21 0,2 3-39 0,-1-2-67 16,1 2-87-16,-1-3-98 0,1 1-73 0,1-5-117 0,1 1-179 15,1-5 25-15,0 0-157 0,0-2-169 0,1-4 47 16</inkml:trace>
  <inkml:trace contextRef="#ctx0" brushRef="#br0" timeOffset="6945.63">12616 3655 406 0,'13'-28'858'0,"-5"6"139"0,-2 7-139 0,-2 3-199 0,-3 2-93 15,-1 6-151-15,-1-2-110 0,-1 5-64 0,-2 1-34 16,0 3-26-16,0 2-18 0,-3 3-29 0,1 4-34 0,-2 6-30 15,-3 6-21-15,-2 4-14 0,-2 7-14 0,-2 7-5 16,-1 6-4-16,-3 7-3 0,0 3-2 0,-4 5-6 0,0 6-6 16,-2 8-9-16,0 0-19 0,3-1-19 0,-1-3-18 15,1-1-12-15,3-5-12 0,0-7-18 0,2-5-30 0,0-7-46 16,6-5-29-16,0-6-29 0,3-7-70 0,3-5-104 16,2-5-4-16,0-5-28 0,2-5-119 0,2-3-93 15,-2-2-115-15,3-5 26 0</inkml:trace>
  <inkml:trace contextRef="#ctx0" brushRef="#br0" timeOffset="7102.83">12221 4547 539 0,'2'-19'525'0,"3"3"91"0,-2 0-131 0,0 5-104 15,2-2-95-15,1 1-67 0,-1 2-53 0,1 0-39 16,-1 0-39-16,3 1-28 0,1 1-22 0,2 2-13 0,-1-4-11 16,2 2-9-16,1 0-12 0,0 0-22 0,1 2-31 0,-1-1-45 15,3 1-53-15,-2-1-65 0,0 1-111 0,-1 2-131 16,-1-3-207-16,-1 2-69 0</inkml:trace>
  <inkml:trace contextRef="#ctx0" brushRef="#br0" timeOffset="7824.21">13029 4270 515 0,'-3'4'455'15,"0"-1"73"-15,1 0-71 0,-1 0-90 0,-2 0-21 16,1 1-40-16,1 0-30 0,-2-1-25 0,2 2-30 0,-4-1-8 15,2 5 10-15,-4-1-30 0,1 3-37 0,-1-2-36 16,-2 5-30-16,1-2-31 0,-1 4-16 0,-3 0-17 0,3 4-5 16,-5 4-9-16,-1 1-3 0,-1 3-1 0,-1 2-3 15,0-2-3-15,-1 4-4 0,2 0-11 0,1-1-26 0,-1-2-54 16,1 1-91-16,4-5-130 0,3-2-55 0,2-3-51 16,1-3-134-16,4-2-142 0,1-3-156 0,2-6 94 0</inkml:trace>
  <inkml:trace contextRef="#ctx0" brushRef="#br0" timeOffset="8216.93">13279 4438 508 0,'8'-5'501'0,"-2"1"110"16,-3 2-107-16,-1 2-98 0,-2 2-86 0,0-1-68 0,-3 4-29 16,-2 1-11-16,-1 3-20 15,-2 4-8-15,0 4 29 0,-3 1-9 0,-2 6-23 0,1 1-29 0,-4 3-22 16,0 4-14-16,0 1-15 0,2-2-11 0,-2 1-13 0,5-2-11 15,0-1-16-15,3-5-15 0,3-2-9 0,1-2-5 16,0-5-6-16,4-1 4 0,0-4 8 0,4-2 8 0,0-2-3 16,1 0-4-16,2-4-2 0,2-2-6 0,2-2-4 15,0-5-7-15,5-1-3 0,0-3-3 0,4-3 4 16,2-3-5-16,2-3 0 0,0-4-1 0,1-2 2 0,4-2-3 16,-2-4 1-16,-1 0 2 0,1-1-1 0,-4 2-1 15,0 0 4-15,-4 3 4 0,-1 1 7 0,-3 2 20 0,-2 2 23 16,-2 2 30-16,-5 2 25 0,1 4 0 0,-4 1-15 0,-1 2-21 15,-2 1-15-15,-2 2-25 0,-1 1-12 0,0 4-8 16,-4-1-9-16,1 1-1 0,-3 3-3 0,-1 1-4 0,-4 0-2 16,1 3-3-16,-1 1 4 15,-4 0 4-15,1 5 1 0,-2-1-4 0,2 2 2 0,-1 2-3 0,-1 1-1 0,2 0-5 16,0 2-12-16,-1 0-15 0,5-1-32 0,2-1-52 16,1 0-82-16,0-1-69 0,2-2-93 0,0 0-125 15,5-2-131-15,-2-1 38 0,4-2-144 0,-1-2-184 0,2 1-79 16</inkml:trace>
  <inkml:trace contextRef="#ctx0" brushRef="#br0" timeOffset="8609.14">13622 4375 225 0,'10'5'551'0,"-6"2"78"0,1 1-111 16,2 14 180-16,-6-9-441 0,3 4-40 0,-4 1-28 15,1 4-30-15,-1-1-28 0,-1 4-29 0,1 0-26 16,-4 2-17-16,3 1-16 0,-3 1-10 0,3-1-7 0,-2-3-3 15,-1 2 16-15,1-6 13 0,2 1 6 0,-1-4 9 16,-1-1-6-16,2-2-6 0,-1-2-5 0,0-3 12 16,2-1 28-16,0-1 38 0,0-3 16 0,2 0-11 0,0-3-28 15,2-1-29-15,-1-1-25 0,4-3-17 0,-1-2-12 0,2-3-8 16,3-6-5-16,0 1-4 0,3-7-1 0,2-3-2 16,1-2-2-16,1-4 0 0,2 0 0 15,-2-3 5-15,2 2 15 0,-1 1 27 0,-3 3 32 0,1 2 24 0,-4 4 17 16,0 4 5-16,-1-1 3 0,-2 7-4 0,-1 0-11 15,-1 1-13-15,-1 6-7 0,-1 0-9 0,-1 2-8 0,2 1-6 16,-2 3-9-16,0 0-6 0,-2 4-5 0,-1 3-6 16,1 2-10-16,0 0-9 0,-1 5-6 0,-2 3-6 0,0 0-5 15,0 4 0-15,-2 1-3 0,-1 1-3 0,0 1-1 0,1 1 1 16,-2-1 0-16,-1 1-14 0,0-3-28 0,-1 0-59 16,0-2-88-16,2 0-123 0,0-3-112 0,-3-4-142 15,4 1-254-15,-3-6-107 0,-5 11-1398 0</inkml:trace>
  <inkml:trace contextRef="#ctx0" brushRef="#br0" timeOffset="8767.11">13605 3970 462 0,'-13'-20'572'0,"2"3"59"15,1 2-169-15,1 4-147 0,3 1-96 0,1 3-75 16,2 2-50-16,1-2-36 0,2 4-23 0,0 0-12 0,4 0-8 15,0 1-22-15,4 2-50 0,1-2-120 16,1 4-235-16,3-2-372 0,1 2-33 0</inkml:trace>
  <inkml:trace contextRef="#ctx0" brushRef="#br0" timeOffset="9113.23">14345 4920 137 0,'5'5'571'16,"-1"-1"151"-16,1-1-90 0,-2 0-78 0,-1 0-70 0,2 0-42 16,0 1 83-16,-3-2 86 0,1 1-26 0,-1 0-41 0,1 1-46 15,-2-1-92-15,0 2-85 0,0 0-75 16,-2 1-64-16,-1 5-52 0,-4 0-41 0,0 4-30 0,-2 4-20 16,-4 1-14-16,-3 4-8 0,-1 4-6 0,-2 5-8 0,-2 1-15 15,-1 7-41-15,1 0-65 0,-2 4-107 0,-2 0-155 16,1 0-224-16,0 2-217 0,-3-4-287 0,2 3-97 0,-2-6-150 15,3-4 302-15</inkml:trace>
  <inkml:trace contextRef="#ctx0" brushRef="#br0" timeOffset="9631.25">16068 3800 243 0,'3'-8'383'16,"-3"-1"147"-16,4 3 29 0,-4 1-87 0,0 1-37 0,1 1-52 15,-1 0-49-15,0-1-31 0,0 3 27 0,0-2 38 0,0 1-24 16,0 2-40-16,-1 0-37 0,1 0-38 0,-4 2-32 16,1 1-7-16,1 0-7 0,-2 3-14 0,-2 5-13 15,-2 0-19-15,0 4-21 0,-5 3-15 0,0 4-11 0,-4 7-8 16,1 2-8-16,-6 4-8 0,3 5-4 0,-5 2-8 16,2 3 3-16,-1 3-4 0,0 4-3 0,-2 3-10 0,1 5-11 15,-1 5-5-15,2 2-8 0,0 6-6 0,1-3 0 16,3-2-2-16,3-9-6 0,4-6-3 0,2-5-13 15,2-3-26-15,3-5-54 0,2-1-76 0,3-6-100 0,2-3-119 16,1-5-157-16,3-5-114 0,1-3-190 0,1-5 27 0,4-4-108 16,0-4-52-16,1-2 107 0</inkml:trace>
  <inkml:trace contextRef="#ctx0" brushRef="#br0" timeOffset="10038.99">16479 4455 252 0,'10'-15'645'0,"-2"4"137"15,-5-1-152-15,-2 4-115 0,1-3-124 0,-2 5-87 16,0-1-59-16,-2 2 22 0,-1 2 8 0,2-1-20 0,-5 3-27 16,-1 1-21-16,2 1-20 0,-3 3-20 0,-4 0-15 15,1 5-10-15,-4 2-3 0,0 3 4 0,-1 4-13 0,-5 2-16 16,3 2-15-16,-2 3-15 0,1 0-10 0,-1 0-12 0,2 0-10 16,1 0-9-16,3-3-9 0,1-1-6 0,1-2-6 15,3-2-10-15,0-5-3 0,5 2-4 0,-3-4-1 16,5-2 1-16,-1 1 1 0,2-2 0 0,-1-3 4 15,2-1-2-15,2 1-3 0,-1-2-3 0,2-2 1 0,2 0-2 16,2-2 1-16,2-3 0 0,1-1 0 0,2-5-1 0,4-2-1 16,0-2 3-16,1-5-5 0,4-1 1 0,-2-3 4 15,1 0 0-15,1 0-1 0,-4 1-2 0,2-1 0 16,-4 4 0-16,-2-2 2 0,-1 4 1 0,-1 3-2 0,-2 0 7 16,-1 3 2-16,-3 3 3 0,0 0-2 0,0 2-2 0,-3 3-1 15,2 0-6-15,-3 0-1 0,1 3 4 0,-2-1-3 16,0 2-2-16,0 2 0 0,0-1 5 0,-2 1-1 0,2 4-5 15,-1-2-1-15,-3 3-1 0,4 3-4 0,-4 0-17 16,2 2-39-16,1 1-58 0,-1 2-88 0,2 0-121 16,-1 2-81-16,2-1-102 0,-1 0-129 0,3-4 13 0,-1 4-15 15,2-4-80-15,1-1-101 0,2-1 14 0</inkml:trace>
  <inkml:trace contextRef="#ctx0" brushRef="#br0" timeOffset="10305.85">16686 4717 141 0,'7'9'470'0,"-1"4"122"0,1-2-67 15,-1 1-139-15,-5 1-96 0,1-2-41 0,-1 1-30 16,-1-2-14-16,0 0-4 0,0 2-14 0,0-4-16 16,-1 2-8-16,1-1 30 0,-2-5 32 0,2 2-2 0,0 1-41 15,0-4-51-15,0-2-44 0,0 1-28 0,0-1-20 16,2-1-13-16,-1-3-5 0,3 0-12 0,-1-4-4 0,0 0 0 16,2-4-1-16,1-4-2 0,0-3-5 0,2-5 5 15,0-3-4-15,5-3 1 0,-4-5 5 0,4-1 13 0,1-2 13 16,1 4 13-16,0-2 15 0,0 3 2 0,0 4-5 15,1 1-4-15,1 2-9 0,-1 4-12 0,2 1-8 0,-4 1-10 16,2 4-3-16,0 2-4 0,-1 2-9 0,0 0-5 16,0 2-22-16,-2 2-41 0,3 0-69 0,-3 2-81 0,2 2-104 15,-2-1-125-15,3 1 32 0,-4 0-5 0,4 1-63 16,-2 0-127-16,-1 2-192 0,3 0 31 0</inkml:trace>
  <inkml:trace contextRef="#ctx0" brushRef="#br0" timeOffset="10713.76">17426 4367 671 0,'4'2'600'0,"0"1"843"0,0-2-867 16,-4 3-141-16,1 0 378 0,-2 0-513 0,-1 0-60 15,-8 12 117-15,4-6-221 0,-3 4-20 16,-14 19 85-16,8-13-115 0,0 3-17 0,-2 4-12 16,-2-1-9-16,2 4-12 0,-4 2-8 0,4-1-3 15,-2 1-4-15,-14 30 10 0,20-33-24 0,2-5 0 16,1 0-1-16,4-5-5 0,1 0 0 0,-1-4 1 15,5-1 4-15,-3-5 4 0,4 0 1 0,0-3 3 0,4-1-2 16,-1-2-1-16,4-1-1 0,-2-4-3 0,3 1-1 16,3-4-4-16,2-1-1 0,1-6 1 0,3 0-1 0,-1-6-1 15,5-1 0-15,-1-2 0 0,1-4 0 0,1-3 0 16,0-4 3-16,2 0-3 0,-3 1 6 0,-3-1 16 0,-2 3 36 16,-2 4 33-16,-1 0 27 0,0 4 17 0,-5 2 13 15,0 4 6-15,-2 2-11 0,0 2-25 0,-3 2-27 0,0 2-29 16,1 3-17-16,-4-2 26 0,0 6-41 15,-4 2-3-15,1 2-5 0,-4 3-2 0,0 4 0 0,-2 4-3 16,-5 5-3-16,-1 3-4 0,-4 7-1 0,-3 6-3 16,-5 4 1-16,-1 4-1 0,-4 4-3 0,-42 59-2 15,34-47-1-15,-3 3-7 0,-37 59-45 16,45-64-10-16,0 1-43 0,-25 47-278 0,33-57 82 16,5-4-101-16,3-7-122 0,5-8-82 0,5-5-189 15,0-6-48-15,6-7-184 0,-1 0-148 0</inkml:trace>
  <inkml:trace contextRef="#ctx0" brushRef="#br0" timeOffset="11388.68">17923 4726 467 0,'1'-1'478'0,"1"-1"130"0,0 2-48 0,-1-1-47 0,1-1-72 0,0 2-129 15,-2 0-24-15,1-1 29 0,2 1 54 0,-3 0-4 16,5-2-39-16,-2 2-52 0,0-2-54 0,0 2-46 16,2 0-17-16,2-2-24 0,-3 1-20 0,5-1-19 15,0 2-16-15,2-2-12 0,1 0-8 0,3 1-8 0,0-2-7 16,0 1-7-16,0-1-7 0,1-3 0 0,1 5-1 0,0-4-6 16,0 0-3-16,-1-2-2 0,1 1-6 0,-1-1-4 15,1-2 1-15,0 0-1 0,-2-2-4 0,0 0-1 0,-2-1 0 16,0 1 2-16,-1-1 1 0,-4 0 0 0,1 1 2 15,0-1 2-15,-3 2-5 0,-1-2 6 0,-2 2-1 0,-1-1 2 16,-2 0 5-16,-2 4 10 0,0-4 15 0,-2 3 24 16,-3 0 23-16,-2 1 13 0,1 1 6 0,-3 0 0 0,-3 3-5 15,-2 3 0-15,-1 1-5 0,-5 3-6 0,-1 6-2 16,-4 4-5-16,-1 2-6 0,-4 6-14 0,1 4-29 0,-1 3-37 16,-1 4 0-16,3-1 0 0,1 3 0 0,4-2 0 15,3-2 0-15,8 1 0 0,0-4 0 0,6-2 0 0,4-1 0 16,3-5 0-16,4-2 0 15,3-1-68-15,5-4-153 0,0-3-138 0,5-2-197 0,0-2-268 0,4-2-224 0,1-4-210 16,1 0-219-16,4-4 264 0</inkml:trace>
  <inkml:trace contextRef="#ctx0" brushRef="#br0" timeOffset="12000.5">19869 4591 177 0,'4'-6'552'0,"-3"-2"134"15,2-1-61-15,2 1-40 0,-4 0-25 0,2 0-33 16,-1-1 119-16,0 1-63 0,-1 3-116 0,-1-1-94 0,0 2-82 16,2 0-80-16,-2 1-58 0,1 0-30 0,-1-1-16 0,0 2-14 15,2 1-6-15,-2-1-11 0,0 2-9 0,0 0-10 16,0 0-10-16,0 2-11 0,0-1-5 15,0 3-7-15,-2 1-3 0,2 2-2 0,0 1-4 0,-1 2-5 0,-1 2 0 16,1 1 0-16,-1 4-2 0,-1 1-1 0,0 2-3 16,-5 3 0-16,3 4 0 0,-1 1-1 0,-1 3-2 0,-3 0 2 15,0 2-2-15,0-1 1 0,-2 3-1 0,2-2 2 0,1-1-3 16,-2-2 0-16,3-2 0 0,0-3 0 0,0 1 3 16,0-6-1-16,4-2-2 0,-3-4 0 0,4 1 0 15,0-4-10-15,1-2-22 0,0-2-33 0,1 0-52 0,1-4-84 16,0 0-118-16,1-1-179 0,1-4-124 0,1 1-197 15,2-4-24-15,2-3-112 0,-1-4-122 0,3-5 150 0</inkml:trace>
  <inkml:trace contextRef="#ctx0" brushRef="#br0" timeOffset="12157.95">20058 4185 731 0,'4'-26'430'0,"2"0"79"0,-4 4-55 15,-1 2-9-15,-1 2-17 0,0 1-34 0,0 5-43 0,0 0 41 16,-1 0-28-16,1 2-72 0,0 2-78 0,0-1-72 15,1 4-53-15,-1 1-31 0,0 0-24 0,2 0-20 0,0 1-25 16,-1 2-58-16,1-1-92 0,-1 2-142 0,3 0-217 16,1 0-88-16,-1 3-262 0,4-1-256 0,-2 3 205 15</inkml:trace>
  <inkml:trace contextRef="#ctx0" brushRef="#br0" timeOffset="12722.48">20405 4508 80 0,'3'32'592'0,"-3"-4"93"0,0 1-126 0,-1-3-151 16,-4 1-59-16,0-4-45 0,1 3-22 0,-3-3-21 0,-1 0-22 16,-1 2 20-16,3-3 1 0,-2 1-23 0,-2-3-37 0,2 0-32 15,0-1-24-15,2-1-27 0,-1-1-17 0,3-3-18 16,-4 1-11-16,5-1-13 0,-2-1-8 0,2-3-16 16,0 0-12-16,-1 0-5 0,3-2-7 0,-2 1-1 0,3-5-2 15,-5 0 2-15,5 1 3 0,-1-2 3 0,-1 1 10 16,2-3 1-16,0 1-2 0,0-1 0 15,3-1-5-15,-1 0-2 0,2-1 0 0,3-2 4 0,1-5-4 0,1-3-1 16,5-4-2-16,2-3 2 0,3-5 2 0,3-7 8 0,1-4 15 16,2-2 20-16,3-6 24 0,-1 2 15 0,2-2 21 0,-1 0 10 15,0 4 4-15,-2 2-1 0,-4 4-3 0,0 3-8 16,-2 5-7-16,-3 4-16 0,-4 1-15 0,0 6-19 16,-5 2-25-16,1 2-11 0,-2 1-6 0,-4 3-8 15,2 1 3-15,-2 1-2 0,0 3-1 0,-3 0 3 0,4 0-3 16,-4 1-3-16,0 3-3 0,0 3-4 0,-4 1 1 0,3 2-3 15,-2 2 0-15,-1 1-3 0,0 4 4 0,0-1-4 0,-1 1 0 16,1 2-1-16,-5 14 0 0,5-19 0 16,3 0 0-16,-1-2 2 0,1-2 2 0,1-2-2 0,0 0 4 15,0-3-4-15,3-2-1 0,3-1 1 16,2-4-2 0,0-1 3-16,1-3-2 0,3-5-1 0,2-1 0 0,0-5 0 0,3 0 0 0,4-3 0 0,-4 0 0 15,5 0 0-15,-1 0-2 0,-2 2-1 0,0 3 1 16,-5 1-2-16,2 3-2 0,-3 2 2 0,-3 1 6 0,-2 5 6 15,0 1 9-15,-1 0 12 0,-2 4 6 0,1 2 6 0,-2 2 2 16,-2 2-10-16,1 2-4 0,-1 4-4 0,-1 1-4 16,-1 1-8-16,0 2-4 0,0 2 0 15,0 4-4-15,0 0 1 0,0 0-2 0,0 1-3 0,-1 2-2 0,1-2-15 16,-2 0-33-16,2 22-256 0,2-26-12 16,-2-1-175-16,1 0-213 0,-1 0-184 0,4-1-190 0,-4-4-138 15,1 0-69-15,3-4 366 0</inkml:trace>
  <inkml:trace contextRef="#ctx0" brushRef="#br0" timeOffset="13743.49">21631 4441 204 0,'1'-3'326'0,"4"2"173"0,-4-3 15 0,2 3-79 16,-1-2-83-16,1 1-24 0,-1 0-55 0,0-2-41 16,-1 3-29-16,1-1-17 0,-1 1 11 0,3-3 457 15,-3 4-285-15,-1 0-27 0,0 2-35 0,0 0-36 16,0-1 1-16,-1 6-27 0,-1 5-26 0,-1 1-29 0,0 6-19 16,-2 2-19-16,-3 4-18 0,0 5-19 0,-2 2-18 0,1 2-14 15,-3 2-15-15,0 0-15 0,-2 1-9 0,1 0-9 16,1 0-11-16,-1-3-5 0,0-1-6 0,3-1-2 15,-2-4-1-15,3 0-3 0,1-4-4 0,-1-1 0 0,1-1-2 16,3-4 1-16,-2 1-1 0,1-2-3 0,2-5 4 16,0-1 0-16,1-1 2 0,1-2 1 0,-1 1 1 0,3-3 2 15,-1-3 0-15,-1 1-2 0,2 0-4 0,-2-3-1 0,2-1-1 16,0 0 0-16,2-1 2 0,0-3 0 0,-1 0-2 16,2-3 1-16,2-6 0 0,0-1 0 0,4-5-1 0,-1-4-2 15,4-4 1-15,0-5 1 0,1-2-4 0,2-7 2 16,1-2 1-16,2 0 1 0,-1-2-2 0,5-2-1 15,0 3 2-15,-1 0 1 0,4 0-2 0,2 5 1 0,0 0 2 16,1 4 3-16,2 2-1 0,34-25 3 0,-33 31-1 16,3 4-1-16,-3 0 1 0,2 3 0 0,-3 1-2 15,1 4 3-15,-1 1-2 0,-5 3-3 0,0 1 0 0,-6 3-3 16,2 4-1-16,-7 0 1 0,2 1 5 0,-7 2-1 16,2 2 3-16,-5 3 1 0,-1 0-1 0,-2-1-2 0,-1 5 3 15,-4-1-1-15,-1 4-3 0,-2 1-1 0,-5 2 3 16,-2 3-2-16,-5 4-1 0,0 2-1 0,-5 6 2 15,-5 0-1-15,-2 3-1 0,-1-1 0 0,-3 1 2 0,-2 0 1 16,0 0-2-16,2-4 0 0,2-1-1 0,-1-5 0 0,3-1 0 16,4-2 1-16,2-3 0 0,3-4 4 0,3-1-2 15,4-4-1-15,3 1-6 0,0-4-17 0,4-2-21 0,-1 0-33 16,2-1-39-16,1-1-36 0,2-1-19 0,-1 0-13 16,3-1-25-16,3-1-31 0,-1-1-53 0,2 1-55 15,3-2-6-15,2-2-41 0,3 0-71 0,2-1-79 0,4-2 64 16,3-2-31-16,4-1-95 0,5 1-109 0,2-2-62 0,3-3 111 15</inkml:trace>
  <inkml:trace contextRef="#ctx0" brushRef="#br0" timeOffset="14198.66">22587 4452 179 0,'14'-5'203'0,"-2"1"126"0,-2 1 54 0,-2 0 20 15,0 1-56-15,-1-1-69 0,-1 1-56 0,-2 1-17 16,-2 1-11-16,1-2-13 0,1 0-9 0,-3 2-4 0,2-2 4 15,1 0-5-15,-3 1-15 0,1-1-24 0,-1 2 19 16,-1 0 6-16,0-1 13 0,-1 1 22 0,-1 0 20 0,-1 1 4 16,-2 1-1-16,-3 1-10 0,-3 1-11 0,-1 2-19 15,-4 2 14-15,-2 3-11 0,0 2-9 0,-3 2-19 16,-5 1-16-16,1 6-18 0,2 0-22 0,-3 2-17 0,2-1-13 16,1 0-13-16,2-2-13 0,4 3-9 0,-1-4-7 0,6 0-5 15,1-2-4-15,1-1-4 0,5-1-1 0,1 0 0 16,-1-4 2-16,4-1-2 0,1-1 2 0,0 0 1 0,1-3 0 15,5-1-2-15,-1-1-2 0,1-1 1 0,4-3-2 16,-1 1 0-16,4-2 1 0,3-2-2 0,-4-1 2 0,7-4 0 16,1-3-2-16,-2 0 0 0,4-2-1 0,1-4 0 15,0-2 0-15,3-2 0 0,-1-2 2 0,-1-1-2 0,0-2 0 16,-2 2 0-16,-1-5 0 0,-1 5 3 0,-1-1-1 16,-5 2-2-16,2 0 2 0,-5 2 7 0,1 3 14 0,-4 1 19 15,0 2 19-15,-1 2 14 0,-1 3-5 0,3-6 25 16,-6 10-69-16,-1 2-9 0,0-1-6 0,-1 0-4 15,-1 3 0-15,2-1-3 0,-2 2-3 0,0 0 0 16,-2 0 2-16,2 3-2 0,-1-1-1 0,-3 4-3 16,1 0-1-16,2 2-7 0,-4 4-19 0,-1 2-37 0,1 2-49 15,0 1-65-15,-1 1-69 0,3 0-91 0,-4 0-122 0,4 1-85 16,-1-1-153-16,2 0-94 0,1-2-81 0,-1 0-146 16,2-2-19-16</inkml:trace>
  <inkml:trace contextRef="#ctx0" brushRef="#br0" timeOffset="14457.47">23262 4610 306 0,'19'-10'726'0,"-3"1"200"15,-2 2-89-15,-2 0-174 0,-3 0-39 0,-1 1-41 16,-4 0-98-16,1 1-98 0,0 0-69 0,-2 2-81 0,2 2-74 16,-5-1-57-16,1 0-30 0,1 2-21 0,-1 0-14 0,-1 0-8 15,-1 2-4-15,-2 0 0 0,-2 2 3 0,1 3 0 16,-5 2 3-16,1 0 4 0,-4 5-5 0,-1 1-1 15,-2 1 0-15,-1 5-4 0,-5 0 0 0,0 1-3 0,1 1-6 16,-2 2-6-16,3-3-2 0,0 1-1 0,0-3-6 16,6 0 0-16,-1 0-3 0,3-1-2 0,1-5-9 0,1 1-22 15,4-1-41-15,2-2-56 0,2-4-69 0,1 2-79 0,0-4-90 16,3-1-50-16,2 0-94 0,1-1-106 0,0-2 44 16,4-2-41-16,-1 0-87 0,4-4-102 0,0-1-3 15</inkml:trace>
  <inkml:trace contextRef="#ctx0" brushRef="#br0" timeOffset="14700.69">23939 4177 70 0,'25'-29'545'0,"-3"6"87"0,-1 2-104 0,-4 1-150 16,-1 3-83-16,-2 2-30 0,-2-1-26 0,0 5-22 16,-2 2-26-16,-1 5-18 0,0-3-5 0,-4 6 15 0,2-1 71 15,-2 2 9-15,-1 3-13 0,1 0-29 0,-2 2-26 0,-2 4-20 16,1-1-15-16,-2 6-16 0,-2-2-18 0,1 3-20 0,-2 4-17 15,-5 2-18-15,0 5-18 0,-2 0-17 0,-3 6-13 16,-2 3-8-16,-4 3-7 0,2 6-3 0,-7 2-3 16,-1 6-7-16,0 1-7 0,-5 0-16 0,1 3-29 0,-1-5-33 15,0 1-26-15,2-2-47 0,3-5-64 0,0-5-73 16,3-2-71-16,5-3-87 0,-2-5 35 0,3-3-18 0,5-4-98 16,1-4-76-16,1-3-123 0,4-2-7 0</inkml:trace>
  <inkml:trace contextRef="#ctx0" brushRef="#br0" timeOffset="14904.63">23753 4682 127 0,'4'-29'669'16,"4"1"119"-16,-3 3-175 0,0 2-137 0,1 1-134 0,-1 2-84 16,2 1-40-16,0 3-22 0,-1 1-18 0,2 2 45 0,1-1-14 15,1 3-34-15,0 1-41 0,2 2-34 0,-1-1-29 16,4 2-19-16,0 1-20 0,1 0-9 0,5 2-8 15,-3 0-6-15,2 1-2 0,0 0-5 0,2 3 1 0,-3-2-2 16,3 2-1-16,-1 2-13 0,-2-2-22 0,0 2-67 16,0-1-139-16,-3 2-191 0,-2 1-95 0,-3-3-247 0,-1 1-261 15,-1-1 107-15</inkml:trace>
  <inkml:trace contextRef="#ctx0" brushRef="#br0" timeOffset="207742.92">3801 11107 649 0,'1'0'430'0,"2"0"-42"0,-1-2-93 0,-1 2-82 0,1 0-38 15,-1 0-3-15,1 0 26 0,3 0 222 0,-4 0-218 16,1 0-4-16,1 0-3 0,-1 0-7 0,1 0 0 15,0 0 57-15,5 2 311 0,-5-2-282 0,0 0-25 16,2 2-36-16,0-1-32 0,-2-1-26 0,2 2 4 16,1-1-9-16,-1 1-12 0,0-1-26 0,1 3-22 0,2-1-22 15,3 1-16-15,-2-1-10 0,1 2-11 0,2-2-6 16,1 1-4-16,0-1-4 0,-2-1-7 0,3 1 1 16,2 0-5-16,-2-1-2 0,0 1 3 0,2-1-3 0,0 0-2 15,0 0-5-15,1-1-14 0,0 1-38 0,26-2-504 16,-28 0 184-16,-1 0-143 0,0 0-240 15,-2-2-64-15,1 1-217 0,-3-1-137 0,2-2 324 16</inkml:trace>
  <inkml:trace contextRef="#ctx0" brushRef="#br0" timeOffset="209485.27">5342 10567 151 0,'0'0'424'0,"0"-2"70"0,0 0-37 0,-1 2-100 0,1-2-80 16,-2 2-49-16,2 0 9 0,0 2-5 0,0-2-6 15,-2 2-6-15,1 0-6 0,1 0-10 0,0 1 22 0,0 2 57 16,-2-1 8-16,2 4-14 0,0 1-21 0,-1 2-19 0,1 0-29 15,-2 1-25-15,2 3-6 0,0 2-13 0,-3 19 113 16,1-16-162-16,2 0-17 0,-1 3-17 16,-1 1-10-16,0 0-11 0,-1 4-6 0,2 1-5 0,-4 1-5 15,4 4-4-15,-3 2-2 0,1 3 6 0,0 1 3 16,0 2-1-16,-2 2-3 0,2-1-4 16,-2 3-6-16,1-3-5 0,0-5-8 0,3-1-4 0,-1-4-1 0,1-3 1 15,-1-1 3-15,2-6 2 0,0-1-2 0,-2-2-2 0,2-3-5 16,0-3-1-16,0-2 4 0,0-3 5 0,0 0 7 15,0-4 2-15,0 1 6 0,0-3-3 0,0-1-2 0,0 1-2 16,0-3-4-16,0 0-3 0,2-4-8 0,0-2-4 16,-1-6-1-16,2-3-2 0,1-5-1 0,2-5-4 0,0-5 0 15,0-5-1-15,13-47 4 0,-9 37-2 16,1 0 0-16,1-1 1 0,1 1 3 0,1 0-1 16,-1 3 4-16,3 0 0 0,-2 4 3 0,-1 1-2 0,3 2 2 15,-2 4 3-15,2-1-4 0,-4 4-3 0,15-21 8 16,-16 29-12-16,0 3 0 0,-3 4-3 0,3 2-3 15,-3 1 4-15,-2 3 3 0,1 2-4 0,-1 4 4 0,0-1-1 16,-1 2 0-16,-2 2-1 16,2 1-2-16,-3 2 1 0,1 1-1 0,0 3-1 0,-3-1 0 0,3 4 2 15,-3 1 0-15,0 2-2 0,0 0 0 0,0 2 1 0,-1-1 0 16,-1 3 0-16,1-1 3 0,-6 16 1 0,4-16-5 16,1-4-2-16,-3 3 4 0,2-2-6 0,-3-1 5 15,3-1-1-15,-2-1-3 0,2-1 3 0,-2-2 0 0,2-1-2 16,0-1-1-16,-2-1-2 0,2-1-2 15,-1 1-1-15,0-3-1 0,1 0 0 0,0-1-1 0,1-1 1 16,-1-1 2-16,1 0 2 0,-1 0 0 0,0 0 0 0,-1 0 2 16,0 0 0-16,1 0 1 0,0-1 0 0,0-1 1 0,1 2-1 15,-1-2 1-15,1 1-2 0,1-1 0 0,-2 1 0 16,1 1 1-16,0-2-2 0,0 2 2 0,0-2 1 0,2 0-2 16,-3 2 2-16,3 0-2 0,0-2 2 0,0 2-1 15,0 0 1-15,0 0 1 0,0 2 2 0,3-2 1 0,-3 2-2 16,4 0 3-16,-4 0 0 0,2-1-1 0,1 4 3 15,2 0-1-15,-2 4 2 0,2-3-3 0,0 4 1 16,1 2-3-16,3 0-1 0,-4 1 1 0,2 1-1 0,-1 2 2 16,3-1 0-16,-1 2-3 0,0 1 3 0,-1-2-2 0,2 1 1 15,-1 1-1-15,-2-1-1 0,2-2 0 0,0 2 0 16,0-2 2-16,0 1-1 0,0-1 0 16,1-1-1-16,-2-1 2 0,-1-2-2 0,2 2-4 0,0-4-6 0,-2 1-12 15,2-2-43-15,-2 1-76 0,2-2-77 0,0-1-88 0,-2 0-106 16,1-2-158-16,2 0-101 0,-3-1-196 0,1-3 14 0,1 1-87 15,1-2-107-15,-1-1 145 0</inkml:trace>
  <inkml:trace contextRef="#ctx0" brushRef="#br0" timeOffset="209731.48">6091 11041 653 0,'5'0'766'0,"0"0"-147"15,-2 2-149-15,-1 2-98 0,-1-2-63 0,1 2-23 0,1 1-14 16,0 4 51 0,-3-3 10-16,2 4-35 0,-1 2-49 0,-1 0-52 0,2 1-47 0,-1 2-41 0,-1 2-31 15,2-1-25-15,-2 3-18 0,0 1-12 0,0 0-6 0,0 1-7 0,-2 1-4 16,2-1-4-16,-1 1-11 0,-1 0-18 0,1 0-39 16,-1-4-55-16,2 0-73 0,-3 1-77 0,3-6-102 15,-1 2-97-15,-1-3 1 0,-1 8-825 0,1-14 407 16,-1-1 94-16</inkml:trace>
  <inkml:trace contextRef="#ctx0" brushRef="#br0" timeOffset="209893.62">6106 10747 68 0,'0'-17'590'0,"-2"2"102"0,2 2-127 0,-3 1-163 15,3 2-81-15,-3 2-71 0,1 0-60 0,2 0-48 0,-1 4-49 16,-1-1-34-16,2 2-19 0,0-1-16 0,0 0-11 0,0 1-12 15,0 2-55-15,2-2-166 0,-1 1-291 0,-1 0-364 16,2 0-23-16</inkml:trace>
  <inkml:trace contextRef="#ctx0" brushRef="#br0" timeOffset="210254.79">6866 10325 4 0,'-1'-2'504'0,"-1"2"139"16,2-1-38-16,-3 1 228 0,1 0-534 15,2-2-29-15,-1 2 6 0,1 0 23 0,-2 0 100 0,2 2 36 16,0-2-31 0,0 3-55-16,0 2-59 0,0 1-28 0,0 4-32 0,0 4-28 0,0 1-11 0,-2 5-12 0,2 5-21 15,-2 3-28-15,-2 5-29 0,1 4-26 0,0 5-18 0,-2 3-13 16,0 3-12-16,-1 3-9 0,-3 0-9 0,4 4-3 16,-3 3-7-16,1 2 0 0,0 2-2 0,-1-2 0 15,3 0-2-15,0-3-7 0,-1-8-15 0,4-1-31 0,-2-9-46 16,4-2-67-16,0-5-85 0,3-7-103 15,0-2-115 1,5 9-852-16,-3-21 563 0,1-2-120 0,-1-4-156 16,2-4 65-16</inkml:trace>
  <inkml:trace contextRef="#ctx0" brushRef="#br0" timeOffset="210537.74">7273 10333 270 0,'6'-20'557'0,"0"6"108"0,-3 0-103 16,0 2-104-16,1 4-86 0,-1 2-60 0,-3 0-17 0,3 1-1 15,-1 2 110-15,-1 3 18 0,-1 0-31 0,2 0-49 16,-2 2-57-16,2 1-21 0,-1 2-38 0,1 3-28 16,-1 19 128-16,2-9-186 0,-3 2-18 0,2 5-20 15,-2 4-18-15,0 1-19 0,-2 3-13 0,2 3-15 0,-3 3-11 16,0-1-6-16,0 4-7 0,1 2-2 0,-4-1-4 15,3 3-3-15,-1 1-1 0,0 0-1 0,-1-1-2 0,2 4-9 16,0 1-19-16,0-2-22 0,-1-3-39 0,3-2-74 16,1-2-125-16,1 30-779 0,3-41 223 0,-1-2-119 15,0-5-173-15,0-2-108 0,3-5 366 0</inkml:trace>
  <inkml:trace contextRef="#ctx0" brushRef="#br0" timeOffset="210882.7">7816 11077 252 0,'2'1'792'0,"0"1"134"16,-1 1-174-16,-1 1-229 0,0-1-165 0,2 0-70 15,-2 2 39-15,0-1-5 0,1 1-23 0,-1 0-46 16,0-1-49-16,0 7-50 0,2-2-44 0,-2 2-36 0,0 2-22 16,2 2-20-16,-1 2-10 0,-1-2-6 0,2 3-6 15,-2-1-7-15,0 1-4 0,0 1-6 0,0-1-18 16,0 0-37-16,0 0-75 0,0-1-110 0,0-1-144 0,-2 0-179 15,1-1 2-15,-1-2-96 0,0-1-127 0,1-2-133 16,-2 0 139-16</inkml:trace>
  <inkml:trace contextRef="#ctx0" brushRef="#br0" timeOffset="211071.01">7823 10758 916 0,'-2'-14'891'0,"-1"-2"-179"16,1 3-185-16,-1 2-152 0,0-3-88 0,-1 2-10 16,0 1 2-16,3 0-49 0,-1 2-59 0,-1-3-54 0,3 0-41 15,0 2-24-15,0 0-20 0,0 0-14 0,0 0-7 16,3 0-5-16,-1 0-19 0,1 0-40 0,1 0-103 16,1 2-241-16,-2-2-199 0,2 0-317 0,0-7-1191 15</inkml:trace>
  <inkml:trace contextRef="#ctx0" brushRef="#br0" timeOffset="211761.44">8414 11136 325 0,'2'-3'418'0,"-1"0"68"0,1 2-39 15,-2-1-109-15,2-2-83 0,-1 1-43 0,2 1-16 16,-3-1-1-16,2 1-18 0,-1-1-18 0,-1 2-22 0,0-1-17 16,2 0-8-16,-1 0-1 0,-1 1 1 0,0-1 15 15,0 4 49-15,0-1 7 0,-1 3-4 0,-1 1-12 0,-1 3-10 16,-1 4-15-16,-1 3-7 0,0 5-16 0,-1 0-16 15,-1 3-13-15,-2 2-8 0,1 2-4 0,-2-1-2 0,2 3 0 16,-1-3-4-16,1-1 15 0,2-1 14 0,-1-4 8 16,1-4 0-16,2-2-1 0,0-2 0 0,0 6 85 15,0-12-118-15,4-1-21 0,-3 0-14 0,3-3-10 16,0-2-8-16,-2 0-5 0,2-2-4 0,0-1-4 16,2-4-1-16,-2-3-3 0,3-3-4 0,1-2 0 0,2-7-1 15,0-3 5-15,2-2 2 0,3-2-1 0,0-5 4 0,3 1 5 16,-1 0 6-16,3 0 7 0,0 1 10 0,-1 2 8 15,2 0 6-15,0 3 4 0,-3 2-3 0,3 2-3 0,-2 1-4 16,0 2-6-16,-2 2-6 0,-1 1-8 0,1 3-9 16,8-7 7-16,-13 13-14 0,0 3 0 15,1-1 0-15,-3 3 5 0,1 3-2 0,-2 2 1 0,0 1-3 16,-1 1-3-16,1 4-3 0,-2 0-1 0,-2 4 2 0,1 0-5 16,1 4 0-16,-3 1-1 0,2 3 0 0,-2 2 0 15,1 0 0-15,1 1 0 0,0-2-4 0,-1 1-13 0,1-1-28 16,1 1-43-16,0-4-55 0,3 1-77 0,-1-2-96 15,0-4-130-15,3-1-121 0,-2-2-163 0,5-2-121 0,-3-5-68 16,2 1-124-16,0-6-5 0</inkml:trace>
  <inkml:trace contextRef="#ctx0" brushRef="#br0" timeOffset="212126.69">9054 10863 554 0,'7'-10'525'15,"-1"5"94"-15,-4 0-132 0,2 4-81 0,-4 1-71 16,0 1-41-16,0 4-22 0,-4 0-13 0,1 5 39 0,-2 0 4 0,2 5-24 15,-4 3-37-15,1 4-40 0,-2 4-38 0,0 3-33 16,2 5-26-16,-1 1-24 0,1 2-20 0,0 1-14 16,1-3-10-16,4-1-11 0,-1-3-6 0,0-1-6 0,4-5-3 15,0-5-3-15,1 0-2 0,2-7 1 0,2-1-5 16,-2-4 4-16,3-3-3 0,0-3 0 0,4-5-1 0,0-3 0 16,2-4 2-16,0-5-3 0,3-2 2 0,1-6-1 15,-1 0 1-15,1-7-1 0,1-3 0 0,-2-1-1 16,2-1 2-16,-2 0-1 0,-4 0 6 0,0 2 20 0,-1 1 39 0,-4 2 60 15,0 2 60-15,-2 5 48 0,-1 3 18 0,0 2-14 0,-2 2-38 16,0 5-46-16,-3 1-37 0,2 5-19 0,0-1-15 16,-2 5-10-16,0 1-11 0,0 3-9 0,-2 3-10 0,0 2-6 15,-1 4-7 1,2 4-7-16,-4 6-6 0,1 3-2 0,-5 10-7 0,1 5-5 0,-1 6 1 0,-4 9-1 0,0 5-1 16,-4 6-1-16,0 3-2 0,-2 0-13 0,0 3-19 0,-2 4-25 15,-2-3-31-15,-15 59-260 0,20-72 37 16,7-12-154-16,1-6-203 0,1-5-205 0,5-7-197 15,-3-5-188-15,4-5-27 0,0-5 388 0</inkml:trace>
  <inkml:trace contextRef="#ctx0" brushRef="#br0" timeOffset="212989.31">10904 10185 40 0,'0'-1'479'0,"2"-1"106"0,-2 0-33 0,2 2-118 16,-1-2-80-16,-1 2-32 0,0 2-22 0,0 0-8 0,0 0-15 15,0 2 10-15,-3 3 51 0,1 3-13 0,1 2-32 16,-2 4-35-16,-5 28 161 0,2-18-247 16,-1 4-5-16,-1 7-12 0,0 3-13 0,-3 2-11 0,0 3-14 15,1 1-9 1,0 3 2-16,-2 1-3 0,3 0-12 0,-3 2-16 0,2-3-16 0,0 3-14 0,-2-3-9 0,4 0-9 16,0-2 0-16,-1-2 5 0,2-2 3 0,-1-3-1 15,3-2-7-15,-1-2-8 0,0-6-8 0,4-5-3 0,-1-5-4 16,2-2-3-16,-1-4 1 0,2-3 1 0,-2-2 4 15,2-3 4-15,2-1 3 0,-2-2-1 0,3-3 0 0,-1 0-3 16,1-5-2-16,3-1-2 16,-1-3-2-16,1-4-3 0,2-2 1 0,0-3-2 0,3-2 1 0,0-2-3 0,3 1 4 15,-1-5 2-15,3 4 5 0,-2-1 5 0,5 0 6 16,-3 2 3-16,3 1 1 0,-2 0 4 0,4 3-3 0,-1 2-2 16,-4-1-7-16,3 3-5 0,-1 2-6 0,-1 2-2 15,-3-1 0-15,2 4-5 0,-2-1 1 0,-1 2-2 0,-2 0-1 16,-1 2 3-16,0 1 0 0,-2 0-3 0,-3 2 6 15,0 0-5-15,1 2 1 0,-3 0 1 0,-1 3-2 0,-1-2 2 16,-2 5-2-16,-1-1-1 0,-1 1 2 0,-3 1-1 16,1 0 1-16,0 2-1 0,-3-2-1 0,0 2 2 0,-2-2 0 15,0 2-5-15,2-3 2 0,-3 1-2 0,0-3-5 16,3 0-4-16,-3 2-2 0,3-5 0 0,0 0 2 0,0 0 3 16,-1-1 2-16,2 1 0 0,3-3 1 0,0 2-1 15,1 0 1-15,0-2-2 16,-1 0 0-16,2 2 3 0,0-2 4 15,-1 0 0-15,3 1 1 0,-1-1-1 0,1 0-3 0,0 2 3 16,1-2 1-16,-1 1 0 0,3 1 5 0,-1 0-4 16,1-1-1-16,2 1 2 0,-1 1-3 0,3 1 0 15,-1-1 1-15,2 2 2 0,3-2-1 0,-3 4 2 0,2-2-2 16,0 0 1-16,0 0-2 0,0 2 1 0,0-2 1 16,0 1-1-16,1 3-1 0,0-1-4 0,0 1-15 0,-1-1-43 15,2 2-64-15,-2-2-63 0,10 9-400 16,-10-9 155-16,0-1-96 0,0-1-122 0,0 1-160 0,-2-2-1 15,3 0-131-15,-3-3-116 0,0 1 221 0</inkml:trace>
  <inkml:trace contextRef="#ctx0" brushRef="#br0" timeOffset="213365.92">11379 11162 198 0,'4'-2'566'0,"-1"0"113"15,-1 2-122-15,1-2-149 0,-1 2-106 0,-1 0-79 16,3-1-34-16,-3 1 4 0,1 0 16 0,1 0 12 15,0 0 59-15,2 0 44 0,3-3 251 0,-5 1-356 16,5-1-42-16,0-1-42 0,4-1-30 0,-2-1-27 0,2-1-21 16,3-3-13-16,-1 0-12 0,3-3-3 0,1-1-6 15,-2-1-4-15,2-1-7 0,-1-2 0 0,1-3 3 0,-2-2 0 16,3 1 12-16,-2-1 14 0,-4 0 29 0,0 0 34 16,-1 1 30-16,0 0 14 0,-4 0-2 0,-1 2-20 15,-2 0-16-15,0 2-15 0,-4 1-8 0,-1 2-8 0,-1 2-2 16,-2 1-6-16,-1 3-4 0,-2 0-2 0,0 2-8 0,-2 4-3 15,0 2 0-15,0 1-2 0,-3 3 5 0,0 3 3 16,-3 5 0-16,1 2-1 0,0 3-8 0,-1 2-5 0,1 4-6 16,-2 4-1-16,0 3-4 0,0 0-4 0,2 4-4 15,2-1-8-15,0 4-2 0,1 0-8 0,-5 31 1 16,10-33-9-16,3-4 1 0,-1 0 1 0,3-3-2 16,0-1-6-16,3-1-18 0,-1-1-38 0,3-4-53 0,0-4-65 15,2 2-77-15,1-4-90 0,0-2-125 0,3-2-151 16,-1-4-86-16,1 0-147 0,4-5 71 0,0-1-74 0,2-5-107 15,-1-2 33-15</inkml:trace>
  <inkml:trace contextRef="#ctx0" brushRef="#br0" timeOffset="213711.67">12019 10980 427 0,'17'-17'475'0,"-4"6"101"0,0-1-89 0,4-5 120 16,-12 11-412-16,1 1-36 0,0 3-10 0,-2 0-10 0,0 0-17 15,-2 4-8-15,1 0 9 0,1 2 5 0,-3 0-6 16,2 3-2-16,0 0 10 0,0 3-17 0,0 0-26 0,-1 1-27 15,1 3-16-15,-1-1-16 0,6 14 13 16,-5-15-27-16,3-1-4 0,0-1-2 0,-1-2 6 16,2 3-2-16,-1-7 0 0,3 1-3 0,-1-2-2 0,2-1 4 15,2-4-7-15,-2-1 0 0,1-2 0 0,3-3 0 0,-1-2-5 16,1-2 6-16,0-2-4 0,2-1 2 0,-2-4 8 16,-1 1 30-16,1-2 51 0,-1 0 72 0,-1 0 58 15,1 3 38-15,-3-1 9 0,-1 2 19 0,-1 2-16 0,-3 2-35 16,1 2-46-16,0 3-34 0,-2-1-19 0,-1 3-11 15,-2 2-5-15,1 1-13 0,0 0-14 0,-2 4-15 0,0 3-16 16,-2 0-17-16,0 5-10 0,-1 2-7 0,0 3-7 0,-5 3-7 16,2 6-6-16,-4 4-2 0,1 8-6 0,-4 6 1 15,-3 7 0-15,-1 4 1 0,-2 3-3 0,-2 4-1 0,-1 1-4 16,-3 0-12-16,4-1-20 0,-2-3-27 0,1-2-50 16,1-7-97-16,-12 35-726 0,22-50 169 15,0-2-270-15,2-8-53 0,0-3-196 0,1-5 190 0</inkml:trace>
  <inkml:trace contextRef="#ctx0" brushRef="#br0" timeOffset="214260.89">13244 10733 445 0,'-3'-6'439'0,"2"3"78"15,-3-1-63-15,3 1-109 0,-1-1-82 0,1 1-59 16,-1 0-55-16,0 1-31 0,2 1-20 0,-2-3-5 0,0 0 7 15,0 3 22-15,2-1 28 0,0 1 28 0,-1-1 28 16,-1 2 94-16,2-2 26 0,-3 2-12 0,3 2-30 0,-2-2-32 16,-1 3-34-16,2-1-31 0,-3 3-13 0,-2 0-32 15,-2 3-25-15,-1 0-21 0,-1 4-21 0,-4 0-13 0,1 3-8 16,-1 2-5-16,-2 1-12 0,1 0-7 0,0 2-8 16,-2 0-2-16,3 0-9 0,0 2-2 0,2-3-1 0,3-1-3 15,0 0-4-15,2-2 0 0,2-1-1 0,4 1 0 16,-1-1 0-16,4-2 2 0,1 0-1 0,0 1-1 15,4-3 0-15,0 1-2 0,3-2 1 0,-1 0 1 0,2 2 0 16,2-3-2-16,-2 2 1 0,2-2 1 0,0 2 0 0,-3-2 0 16,1 2 0-16,-1-2 4 0,-1 3 5 0,-1-2 14 15,-1 2 18-15,-2-2 21 0,-1 2 15 0,-2 1 5 0,2-1 2 16,-4 1-8-16,-1 2-12 0,-4-1-11 0,1 2-10 16,-3-1-13-16,-1 2-11 0,-3-1-6 0,-2 3-4 0,-1-2-2 15,-2-1-5-15,-1 1-1 0,0-1-5 0,-2-2-17 0,0-1-29 16,-2-1-46-16,2-2-59 0,2-2-73 0,-2-3-106 15,4 0-157-15,2-3-131 0,0-1-219 16,0-2-31-16,4-4-152 0,-1-2-115 0,4-3 276 0</inkml:trace>
  <inkml:trace contextRef="#ctx0" brushRef="#br0" timeOffset="214527.83">13630 10398 296 0,'18'-13'577'15,"-3"5"70"-15,-2 1-130 0,-3 3-105 0,-1 3-37 16,-3 1-18-16,-1 3-26 0,2 2-41 0,-3 2 43 0,1 1-17 16,-2 4-25-16,0 2-25 0,0 2-46 0,-1 2-41 15,0 4-38-15,-1 3-27 0,-1 3-26 0,0 4-15 16,0 2-13-16,0 4-14 0,-1 0-14 0,-1 2-8 0,0 2-8 16,-1 1-5-16,0 0-3 0,0 1 1 0,-2-3-7 0,1 1-1 15,0-2 0-15,-1 1-1 0,2-2 0 0,-2-1-6 16,2-1-6-16,-3-4-10 0,2-1-26 0,0-2-42 0,-1-1-41 15,2-3-57-15,0-1-79 0,0-2-90 0,-2-3-111 16,2-3-24-16,0-2 5 0,-2 10-733 0,2-15 458 16,1-4 6-16</inkml:trace>
  <inkml:trace contextRef="#ctx0" brushRef="#br0" timeOffset="214716.16">13519 11283 28 0,'-8'-19'578'16,"-1"0"133"-16,1 1-109 0,3 3-157 0,-1-1-94 0,1 4-76 15,2 0-38-15,0 0-9 0,0 0-2 0,3 2 22 0,-1 1 66 16,2-2 19-16,-1 3-14 0,3 0-37 0,2-1-45 16,-1 1-40-16,1 0-33 0,2 0-26 0,1-3-32 0,2 3-25 15,3-1-29-15,1 1-16 0,-1 0-11 0,4 0-6 16,1-1-10-16,2-1-6 0,-2 2-16 0,2 1-42 16,2-1-80-16,-2 1-93 0,0-1-98 0,0 2-146 0,-3 0-190 15,0 0 7-15,-3 1-139 0,0 0-127 0,-1 1-31 0</inkml:trace>
  <inkml:trace contextRef="#ctx0" brushRef="#br0" timeOffset="-214263.37">14551 10938 875 0,'-5'-1'524'16,"0"-1"20"-16,-1-1-102 0,-1-1-64 0,2 1-44 16,-1-2-22-16,0 2-7 0,1-2 60 0,0 1 26 0,0 1-25 15,2 0-41-15,-1 1-59 0,2-1-67 0,-1 1-48 16,0 1-22-16,0 1-23 0,-1 0-3 0,1 0 5 0,-3 3 5 15,-3 0 4-15,-1 2 5 0,0 4-6 0,-5 3-8 16,-1 5-10-16,-5 2-12 0,1 4-11 0,-3 7-6 16,0 4-7-16,-1 2-3 0,1 2-3 0,0 4-4 0,1-2-6 15,3 0-8-15,3-3-8 0,4-2-9 0,2-7-8 16,4-1-2-16,1-4 0 0,3-4-4 0,1-1 3 0,2-7 1 16,3 0 9-16,1-3 10 0,1-4 6 0,4-2-1 15,4-2-1-15,2-5-8 0,2-3-7 0,6-4-3 0,4-6-7 16,2-4-2-16,2-2-3 0,3-10 2 0,0 0-4 0,0-4-2 15,0-2 3-15,-4 0-2 0,1-1-1 0,-4 1 0 16,-3 1 0-16,-4 4 2 0,-3 4-1 0,-5 1-3 16,-3 3 4-16,-3 2-2 0,-3 3 2 0,-2 4-1 0,-2 1 0 15,0 2-1-15,-2 4 0 0,-1 2 2 0,2 1-4 16,-6 2 0-16,4 0 1 0,-4 3-1 0,3 1-2 0,-4-1-7 16,2 3-16-16,-1 0-31 0,1 0-51 0,1 2-77 0,-3-1-100 15,2-1-131-15,3 2-174 0,-2-1-100 0,0 1-202 16,4-2 13-16,-4 2-126 0,4-2-127 0,-1 2 263 15</inkml:trace>
  <inkml:trace contextRef="#ctx0" brushRef="#br0" timeOffset="-213901.89">14791 10833 348 0,'14'9'609'16,"-1"-1"77"-16,-1 4-164 0,-4-2-114 0,0 3-78 15,0-1-44-15,1 3-31 0,-4-2-39 0,2 2-37 0,-1 2 12 16,-3 0 0-16,0 1-13 0,2 0-20 0,-4 2-22 15,2 2-8-15,-1-1-2 0,-2 1-1 0,0-2 1 0,0 0 6 16,0-2 2-16,0-1-11 0,0 0-18 0,0-4-9 0,0-1 1 16,0-2-16-16,0-2-23 0,0-1-18 0,0-2-13 15,2-2-11-15,-1-3-8 0,1-1 1 0,1-5-4 16,0 1-1-16,5-18-8 0,0 8 3 0,-2-4 1 16,4-1-2-1,2-3-2-15,-2-1 5 0,4-2 2 0,0 1 6 0,1-1 31 0,0 2 59 0,2 1 55 0,-2 3 36 16,0 3 22-16,-2 1 3 0,0 2-20 0,1 4-27 15,-2 2-22-15,-3 2-21 0,4 0-11 0,-4 4-19 0,-1 2-14 16,0 4-12-16,0 0-11 0,-2 2-14 0,-1 0-7 0,0 3-23 16,-2 2-14-16,3 3 0 0,-3 0 0 0,-1 2 0 15,1 2 0-15,-3 2 0 0,3 2 0 16,-3 3 0-16,0 52-50 0,0-53-75 0,0 2-78 16,0-3-142-16,2-1-141 0,-1-1-136 0,1-2-106 15,0-1-202-15,-1-3-69 0,3-2-142 0,-3-3-52 0,2-2 354 16</inkml:trace>
  <inkml:trace contextRef="#ctx0" brushRef="#br0" timeOffset="-213509.54">15438 11140 312 0,'4'0'662'0,"2"2"117"16,-3-1-168-16,-1 1-140 0,1 0-125 0,1 3-97 0,0-2-23 15,0 4 64-15,0-2 64 0,2 1-49 0,1 1-62 16,-1 0-54-16,1 1-51 0,2-1-36 0,0-1-14 0,1 1-11 15,2 2-14 1,1-3-22-16,0 1-14 0,1 0-8 0,1-1-5 0,0-1-2 0,1 0-4 0,0 0 2 16,-2-3-2-16,3 1 5 0,-1-3 10 0,0 1 9 0,-2-2 16 15,4-1 19-15,-4-1 4 0,0 0-8 0,2-2-13 0,-2-4-11 16,1 1-11-16,-2-2 3 0,0-2-8 0,0 1-2 16,-4-1 0-16,3-3 3 0,-6 0 13 0,3 0 6 0,-2 0 10 15,-4 0 0-15,0 0 0 0,-3-1 2 16,-2 0 16-16,-1 0 28 0,-2-1 35 0,-1 4 25 0,-2 0 4 0,0-1-8 15,-3 6-22-15,0-1-19 0,0 3-13 0,0 1-16 16,-1 3-10-16,-3 4-6 0,1 1-6 0,1 5-9 16,-4 4-7-16,3 5-8 0,-2 3-12 0,2 3-8 0,-4 7-4 15,2 3-4-15,1 4-1 0,2 1-3 0,2-1-2 0,2 0-4 16,2-1-4-16,4 0-13 0,1-5-28 0,5-2-45 16,1-5-55-1,2-2-79-15,3-5-112 0,2-2-171 0,-1-5-244 0,4-2-238 0,1-5-181 0,0-1-179 0,1-4 97 16</inkml:trace>
  <inkml:trace contextRef="#ctx0" brushRef="#br0" timeOffset="-212724.63">17366 11103 1229 0,'-1'0'438'0,"-1"0"-109"0,0 0-87 16,1 2-50-16,-1 0 7 0,1 0 11 0,-4 1 10 0,2 0 5 15,2 4 3-15,-6 3-1 0,4 1 43 16,-4 4 49-16,3 3 30 0,-4 8 5 0,0 0-25 0,2 6-42 0,-4 5-11 31,-1 3-31-31,2 3-34 0,-3 2-33 0,2 5-28 0,-2 2-21 16,-2-1-26-16,3 3-17 0,0 1-15 0,-1 0-11 15,0 2-11-15,1-3-5 0,-1 1-5 0,2-5-6 16,4-3-8-16,-3-5-3 0,2-6-8 0,2-4-5 0,2-4-4 16,1-4-1-16,-1-6 0 0,3-3-3 0,-1-3 1 15,1-2 3-15,1-4 1 0,-1-1 3 0,0-3-6 0,3-1 3 16,1-2-2-16,-1-4 0 0,0-3-3 0,4-6-1 15,-3-4 0-15,5-3 2 0,-1-10 1 0,2-4-2 0,2-7-1 16,1-4 0-16,3-9-2 0,-2-3 1 0,3-4 1 16,1-3-2-16,3 0-1 0,1 0 2 0,-2 0 1 0,4-1 2 15,3-2 3-15,0 5 16 0,-1 5 22 0,3 3 17 16,-1 5 12-16,4 5 5 0,0 3 2 0,-7 7-4 0,4 6-5 16,-2 3-6-16,-1 3-10 0,0 3-9 0,-3 3-6 15,-2 4-8-15,1 3-19 0,-3 4-12 0,-3 2 0 16,-1 6 0-16,-3 1 0 0,-3 4 0 0,0 3 0 0,0 1 0 15,-6 6 0-15,-2 3 0 0,1 5 0 0,-4 3 0 0,-2 6 0 16,-5 1 0-16,-1 3 0 0,-3 4 0 0,-3 0 0 16,0-3 0-16,-2 3 0 0,-3-4 0 0,-1-1 0 15,1-3 0-15,0-3 0 0,-1-4 0 0,4-4 0 0,-2-3 0 16,3-5 0-16,3-2 0 0,-2-3 0 0,5-3 0 0,-1-2 0 16,2-1 0-16,0-4 0 0,-1-2-58 0,3-4-82 0,2 0-39 15,0-2-35-15,-4-2-20 0,4-2-11 0,1-3 1 16,-1 0 10-16,3-2 16 0,-1 0 16 0,0-1 20 15,2 1 7-15,-1-12-179 0,3 14 116 0,0 1-67 16,3 3-72-16,-3 0-81 0,4 4 13 0,2-2-104 16,-3 1-153-16,2-1-176 0,1 3 51 0</inkml:trace>
  <inkml:trace contextRef="#ctx0" brushRef="#br0" timeOffset="-212447.93">17945 11440 399 0,'6'8'688'0,"1"4"93"0,-2-4-151 16,-4 1-128-16,2-3-101 0,2 3-46 0,-4-4 97 0,-1-1 18 16,3 2-35-16,-3-5-64 0,0 3-47 0,2-2-48 15,-2-1-65-15,2-1-59 0,-1 0-39 0,3 0-27 16,-3-3-21-16,2-1-16 0,2-1-11 0,0-3-12 0,4-5-9 16,-2-3-7-16,1-2-2 0,2-5-2 0,2-3-5 15,-3-5 2-15,5-4 0 0,-3 2 3 0,2-2 3 0,1-3 9 16,1 4 4-16,-1 1-1 0,0 2-2 0,0 0-6 0,1 5-3 0,-2 1 0 0,0 3-4 15,1 4-6-15,-2-1 0 0,-3 3-10 0,4 2-19 16,-2 2-38-16,-2 3-58 0,2-2-81 0,-1 5-111 0,0-2-104 16,0 2-74-16,-2 2-113 0,0 0-49 0,0 3 19 0,0-2-80 15,-2 3-69-15,2-2-41 0,-3 4 156 0</inkml:trace>
  <inkml:trace contextRef="#ctx0" brushRef="#br0" timeOffset="-211914.77">18456 11255 54 0,'3'2'75'0,"0"1"2"15,3-1-19-15,-3 1-20 0,1-1-13 16,-1 1-6-16,0-2-8 0,0 1-3 0,2 2-5 0,-2-2 11 0,2 1 19 16,-2-2 40-16,2 1 92 0,-2 0 117 0,0 1 65 0,2 0-18 15,-2-1-79-15,2 0-60 0,1 1-34 0,-3-1-13 16,2 1 26-16,-2 0 15 0,4-1 4 0,-4 1-8 16,4-1-10-16,-2 0-5 0,3 3-12 0,2-2-12 0,2 2-20 15,-1-2-16-15,3 1 4 0,-2 1-14 0,2-2-20 16,2 0-12-16,-2-1-11 0,3 1-7 0,-2-3 2 0,2 2 5 15,-3-2 11-15,4 0 6 0,-1-2 13 0,-3 0 11 16,1-1 13-16,0 0 6 0,-2-2-1 0,3-2-8 0,-5 1-2 16,1-2-1-16,-2-1 4 0,0-1 7 0,7-11 146 15,-11 9-107-15,-1 0 5 0,-2 1-7 0,0-3-11 16,2 0-25-16,-5 2-30 0,0-3-23 0,-5 2-18 16,2-1-15-16,-3 0-8 15,-1 1-3-15,-1 0-2 0,-2 1-2 0,0 2 7 0,0 2 10 0,-4 1 12 0,3 2 13 16,-5 2 13-16,4 1 17 0,-6 4 13 0,2 1 12 15,-2 6 5-15,1 0-1 0,-3 6-5 0,1 4-8 0,0 4-11 16,-3 0-13-16,3 6-12 0,2-1-16 0,-1 4-13 0,2 0-11 16,2-1-8-16,3-1-4 0,3 0-3 0,2-2-5 15,1-1-13-15,4-4-25 0,2-1-51 0,4-2-63 16,-1-3-101-16,3-4-149 0,3 0-239 0,0-5-264 0,2 0-285 16,0-4-132-16,1 0-77 0,0-4 386 0</inkml:trace>
  <inkml:trace contextRef="#ctx0" brushRef="#br0" timeOffset="-211145.38">19656 11313 523 0,'-5'-2'439'0,"0"1"56"0,-1-1-85 0,-3 1-95 15,-1-3-53-15,0 3-18 0,-4-1-7 0,3 1 0 0,2-1-4 16,-5 0-6-16,1 2-12 0,-14 0 381 0,11 2-290 15,0 0-24-15,-1 2-28 0,1 1-35 0,-3 0-35 16,3 4-17-16,-4-1-11 0,-1 4-24 0,2-1-16 0,-3 4-13 16,3 0-16-16,-14 17 45 0,19-15-83 15,0-3-7-15,2 2-9 0,4-1-8 0,-1 0-4 16,3-2-2-16,1-1 2 0,2-1-4 0,0 1-5 0,3 0 2 16,-2-4-3-16,2 1 4 0,2 0-2 0,-1-2 6 0,2 0 0 15,1-1 5-15,-1 1 4 0,3-2 7 0,0 0-6 16,2-2 2-16,0-3-1 0,5 2-7 0,-4-4-8 0,4 0-4 15,3-2-2-15,0-3-4 0,3-3-1 0,2-4-2 16,0-2-2-16,6-8 3 0,0-2 0 0,3-9-2 16,2-3-1-16,-1-7 0 0,3-4 0 0,-1-4 0 0,-2 0 0 15,0-2 0-15,-1 0 0 0,-5 1 0 0,2-4 0 16,-1-2 0-16,-4 3 0 0,-2 6 0 0,-5 4 0 0,0 5 2 16,-1 0 11-16,-3 6 14 0,-1 3 27 0,-1 1 25 0,-3 7 21 15,0 0 16-15,-1 4 11 0,-1 4 3 0,0 2-6 16,1 1-6-16,-4 5-8 0,1 0-73 0,-1 2-37 15,1 3 0-15,-2-2 0 0,0 5 0 0,0-1 0 0,0 0 0 16,0 4 0-16,-2 1 0 0,1 3 0 0,-2 1 0 16,-3 6 0-16,1 3 0 0,-11 31 0 0,5-17 0 15,0 3 0-15,0 5 0 0,-5 4 0 0,3 3 0 0,-1 1 0 16,1 3 0-16,-1 1 0 0,3 0 0 0,3 0 0 16,-1 0 0-16,3-1 0 0,2-3-58 0,1-5-279 0,3-1-92 15,0-1-124-15,0-7-173 0,3 0-128 0,1-6-140 16,0-3-30-16,2-3-85 0,-1-2 61 0</inkml:trace>
  <inkml:trace contextRef="#ctx0" brushRef="#br0" timeOffset="-210658.01">20122 11370 196 0,'18'-8'589'0,"-6"-1"130"16,2-1-120-16,-2 2-106 0,-3 1-93 0,0-1-71 15,-1 1-39-15,-1 1 2 0,-1 1 57 0,5-6 328 16,-8 7-380-16,-1 2-46 0,-1-1-48 0,1 1-23 0,-2 1-27 15,0 1-22-15,0 0-14 0,-2 0-14 0,1 3-9 16,-2 0-2-16,-4 0 4 0,1 2-6 0,-2 4-3 0,-1-1-3 16,-4 4-10-16,4-1-7 0,-4 1-7 0,-1 3-9 15,1 0-9-15,-1 2-9 0,1-4-7 0,2 4-3 16,-1-2-4-16,2 0-6 0,0-2-5 0,1 0-1 0,-1 1-2 16,4 1-1-16,0-4-1 0,-2 1 1 0,3-1-3 15,0 3-1-15,2-4 0 0,0-1 0 0,1 4 0 0,-1-5 0 16,3 2 0-16,-1 0 0 0,1-2 0 0,1 1 0 0,-1-3 3 15,3 3 0-15,1-4 0 0,-1-1 1 0,2 2-1 16,1-1-2-16,2-2-1 0,1-1 2 0,-1-2 2 16,5-2-1-16,-2-1-2 0,0 0-1 0,3-3 0 0,-1 0 0 15,2-3 2-15,-2-1-1 0,1 0-1 0,-1-3 0 16,0 0-2-16,-1-3 1 0,1 2 1 0,0-3 2 0,-2 0-1 16,0 1-1-16,0-3 0 0,-2 1-2 0,0-2 3 0,-3 3 0 15,1-1-1-15,-2 3 5 0,0 0 1 0,-2 2 10 16,1 1 11-16,-3 2 2 0,1 0-6 0,-1 3-7 0,-1 1-7 15,2 0-1-15,-2 3-1 0,-2 2-2 0,2-1-2 16,-3 2-1-16,2 3 0 0,-3-1-3 0,1 3 0 0,0 0-1 16,0 3 2-16,-1 1 0 0,1 0-5 0,2 2-10 15,-2 0-23-15,1 1-41 0,2 0-55 0,5-2-64 0,-5 2-82 16,3-3-124-16,0 0-141 0,4-3-151 0,7 4-1024 16,-5-8 744-16,1-2-90 0,3-2 255 0</inkml:trace>
  <inkml:trace contextRef="#ctx0" brushRef="#br0" timeOffset="-210406.48">20861 10803 88 0,'14'-21'629'0,"-5"-1"148"15,1 4-129-15,-3 1-73 0,-2 2-78 0,0 3-58 16,-2 2 108-16,1 2 45 0,-3 3-32 0,2 0-34 16,-3 2-62-16,0 3-88 0,0 1-87 0,0 3-72 0,0 0-51 15,-3 5-34-15,2 2-26 0,-3 5-17 0,0 0-13 16,-1 6-15-16,-2 3-13 0,-2 5-14 0,1 4-10 0,2 2-5 15,-7 6-9-15,2 4-4 0,0 5 0 0,-1 2-4 0,-1 0-4 16,-3 2-8-16,3 0-19 0,-1-3-23 0,1-1-26 16,-1-4-32-16,0-4-30 0,1-3-40 0,-1-3-39 15,1-5-52-15,1-3-57 0,1-3-50 0,1-4-16 0,-1-4-3 16,3-5-48-16,2-1-79 0,-1-2 12 0,3-5 35 16,-2 1-29-16,1-4 0 0,2-2 0 0,-2-2 8 0,2-3 49 15,-1-1 76-15,3-3 90 0,-1-1 76 0</inkml:trace>
  <inkml:trace contextRef="#ctx0" brushRef="#br0" timeOffset="-210280.97">20587 11572 325 0,'3'-22'383'0,"-1"-1"154"15,-1-3-29-15,2 2-121 0,-1 1-68 0,1-1-22 16,0 2-13-16,2 2 2 0,-1 0-2 0,0 3 12 0,2 3 61 16,1 0-9-16,-3 1-38 0,3 2-53 0,-1 2-59 15,3-1-57-15,1 1-47 0,-2 2-33 0,6-2-21 0,-3 1-16 16,3-1-10-16,1 3-5 0,0-1-12 0,3 0-25 16,1 1-48-16,0-1-97 0,0 2-139 0,0 0-176 0,-2-1-114 15,0 4 3-15,-4-3-102 0,3-1-71 0,-3 3-54 16,0 0 131-16</inkml:trace>
  <inkml:trace contextRef="#ctx0" brushRef="#br0" timeOffset="-209918.83">21065 11170 348 0,'4'2'374'16,"3"-1"76"-16,-1 1-43 0,-2-2-122 0,1 1-98 16,0 1-66-16,2-2-40 0,-4 2-24 0,3 0-17 15,-2 0-10-15,1-1-9 0,0 1-5 0,-2-1-3 0,2 0 2 16,-2 3-2-16,3-2-1 0,-1-1-3 15,-2 3-2-15,1 0 2 0,-1-1 3 0,0 0-2 0,0 2 5 0,-1-2 4 16,1 3 11-16,-1-3 15 0,-1 3 13 0,2-2 8 0,-1 1 5 16,-2 0 6-16,1 1-3 0,-1-2-9 0,0 1-8 15,0 0-6-15,0-1-7 0,0 2-9 0,0-1-1 0,0 0-6 16,0-1-2-16,0 2-4 0,0-1-4 0,0 0-1 16,0-1-6-16,0 2 5 0,0-1-1 0,0-2-1 15,0 2-1-15,0 0 1 0,0 0 0 0,0-2 0 0,0 2 0 16,0-2 2-16,0 1 0 0,0 0-5 0,0-1-1 0,0 0-1 15,0 0-5-15,0-1 1 0,2 0-4 0,-2-2-1 16,1 1 0-16,-1-1 0 0,0 0 0 0,2 0-2 0,-2 0-1 16,2 0 0-16,-2 0-1 0,0-1-3 0,1-1-2 15,-1 2-10-15,0-2-5 0,0 0-10 0,0-1-17 16,-1 2-36-16,1-1-39 0,0-1-43 0,-2 1-29 0,0-2-36 0,2 1-32 16,-3 0-102-16,2 0-139 0,-1 0-90 0,-2-3 43 15</inkml:trace>
  <inkml:trace contextRef="#ctx0" brushRef="#br0" timeOffset="-209290.54">21401 11204 127 0,'0'0'574'0,"0"0"93"0,0 0-132 16,0 0-163-1,0 0-82-15,-1 0-44 0,-1 0-17 0,0 0-13 0,1 0-18 0,-1 0-18 0,-1 0-12 0,-3 1 32 16,1 1 23-16,0 3-8 0,-3-2-15 0,-1 4-24 16,-2 1-16-16,-2 0-9 0,-1 4-5 0,0 2-4 15,-3 1-4-15,-1-1-3 0,-2 6 13 0,-2 0 22 0,1 2 19 16,-1 3 9-16,0-2-7 0,0 4-11 0,2-2-16 0,2 2-19 16,1-1-24-16,4-2-30 0,1 2-17 15,3-4-19-15,1-2-14 0,5 0-15 0,1-4-3 0,4 0-5 0,1-1-6 16,5-4-1-16,1-2-3 0,3-3-1 0,1-1-2 15,5-5-2-15,3 0-1 0,1-5-2 0,2-1 0 0,3-3 0 16,-1-2 0-16,1-4 0 0,2-2 0 0,-1-3-2 16,-1-2-1-16,0-1 2 0,-2-2-1 0,-1 0-4 15,-2-1 5-15,-2-2 0 0,-2 2-1 0,-1-2 1 0,-2 1 1 16,-5 2-4 0,2-2 2-16,-6 1 2 0,0 1-3 0,-2 0 2 0,0 1 1 0,-2 1 0 0,-2 2 0 0,-2 2-2 15,-2 4 1-15,0 0 0 0,1 2 3 0,-2 2 2 0,-1 2-3 16,0 2 1-16,-2 4 1 0,2-2-2 0,-2 3-1 15,-1 1 0-15,0 2 3 0,0 1-2 0,1 1-1 0,0 0 2 16,-3 4-2-16,1 0-3 0,2 3-3 0,-1 0-5 16,-1 1-16-16,2 1-34 15,-1 0-41-15,3-1-53 0,-1 0-52 0,3 2-58 0,-3-3-70 0,4 0-79 0,-3-2-31 16,4 0-75-16,1 1-95 0,-1-1 56 0,2-3 11 0,0 2-55 16,2-3-34-16,-1 2-31 0,1-4 38 0</inkml:trace>
  <inkml:trace contextRef="#ctx0" brushRef="#br0" timeOffset="-208976.58">21471 11397 147 0,'11'15'74'0,"-5"1"83"16,2 4 96-16,0 0 20 0,1 2-42 0,-2 0 41 0,-1-2 7 15,2 1-46-15,-3-2-50 0,3-2-36 0,-4-1-17 16,1-1 15-16,0-2 27 0,-2-1 26 0,2-2 19 0,-2-1 9 16,2 0 2-16,-2-4-7 0,0 1 28 0,0-3-7 0,0 0-31 15,-1 0-33-15,1-1-32 0,1-1-24 0,-3-1-15 16,2 0-7-1,2 0-3-15,-1-1-4 0,3-2-4 0,-1-2-7 0,1 0-7 0,2-4-8 0,-1 0-11 0,0-3-9 16,3-4-4-16,-2 0 0 0,3-6 13 0,-2 2 5 16,3-5 16-16,0-3 20 0,3 0 25 0,-2-3 25 15,3 2 22-15,-1-3 2 0,3 2-17 0,3-2-28 0,-3 4-32 16,2 0-23-16,-1 3-21 0,3 1-15 0,-1 1-12 16,1 3-9-16,2 1-4 0,1 5-5 0,-4 0-3 15,3 2 1 1,-1 5-2-16,0-2-3 0,-4 4-11 0,2 0-15 0,-1 2-32 15,-3 1-46-15,0 2-83 0,-2 0-109 0,0 2-157 16,-3-2-125-16,-1 3-182 0,-4 0-85 0,0 0-123 0,-3 1-170 16,-1 3 156-16</inkml:trace>
  <inkml:trace contextRef="#ctx0" brushRef="#br0" timeOffset="-180860.79">23787 11087 248 0,'2'-4'234'0,"1"1"176"0,1 0-50 0,0-4-74 15,1 2-90-15,1-2-62 0,0-1-34 0,4-1-24 0,-2 1-14 16,1 0-10-16,0 0-6 0,1-1 0 0,0-2 19 16,-1 1 0-16,4-2-19 0,-4 0-13 0,5-3-10 0,-3 1-5 15,2 0-2-15,-2-1 7 0,8-8 28 16,-10 11-23-16,4-6 25 0,-6 11-35 16,-1 1 1-16,-2-2 5 0,0 4 0 0,-1 0 4 0,-1 0-2 15,-1 2-4-15,2-2-5 0,-3 2-6 0,4-1-6 0,-3 2 2 16,-1-1-2-16,2 0-4 0,-1 1-1 0,1-1 0 15,0 1 0-15,-2-1 2 0,2 2 2 0,-2-2 5 0,2 0-1 16,0 2 6-16,-1-2 6 0,-1 1 8 0,2-1 5 16,-2 2 14-16,1-1 29 0,-1 1 33 0,0 0 25 15,2 0 15-15,-2 0 0 0,2 0-5 0,-2 1 4 0,0 1 14 16,0 1-11-16,0-1-19 0,0 2-17 0,0-1-18 0,-2 2-14 16,2-2-10-16,-2 4-13 0,1 1-8 0,-2 2-8 15,-1 0-5-15,2 2-4 0,-2-1-3 0,0 3 1 16,0-1-8-16,1 0 0 0,-2 1-5 0,2-1-1 0,-2 0-1 15,-1 1 0-15,3-1 0 0,-2 0 2 0,2-1-2 16,-2 3 1-16,2-1-2 0,-2-2 8 0,1 2 2 0,-1 0 0 16,0 0 1-16,2 0 0 0,-2-1 2 0,0 2 3 0,1-2 3 15,-1 2 3-15,-1 0 2 0,1 1-3 0,0-2-1 16,-1 0 0-16,1-1 2 0,-1 0 0 0,1 0 11 0,-1 1 2 16,3-4 0-16,-4 0-3 0,4-2-3 0,-1 2-10 15,0-3-8-15,1 0-3 0,2-2-3 0,-3 0-8 0,4-2 0 16,-3 0-5-16,3 1-1 0,-1-1-2 0,-1 2 2 15,0-2-3-15,1-1 1 0,-1 1 3 16,2-1 2-16,-1 2 4 0,1-3 2 0,0 1 5 0,0-1 3 16,-2 1 7-16,0 1 9 0,2-3 5 0,0 2 5 0,0 0 5 15,-2-1 70-15,2 1-64 0,-2 0 2 16,2-2-2-16,-2 2-3 0,2-1-5 0,0-1-4 0,-1 0-16 16,1 2-6-16,0-2-7 0,0 0-8 0,0 0-1 15,0 0-3-15,0 0-2 0,0 0-2 0,0 0-4 16,0 0 0-16,0 0-1 0,0 0 0 0,0 0 2 0,0 0-1 15,0 0-1-15,0 0 0 0,0 0 0 0,0 0-2 0,0 0 1 16,0 0-1-16,0 0-4 0,0 0 2 0,0 0 0 16,0 0 1-16,0 0 2 0,0 0-2 0,0 0 0 0,0 0-1 15,0 0 4-15,0 0 1 0,0 0 0 0,0 0-1 16,0 0 0-16,0 0 2 0,0 0 0 0,0 0-2 0,0 0 0 16,0 0 0-16,0 0 0 0,0 0 2 0,0 0-1 15,0 0-1-15,0 0 0 0,0 0 0 0,0 0 0 0,0 0 0 16,0 1 0-16,-2-1 0 0,2 2 0 0,0-2 0 15,0 0 0-15,0 1 0 0,0-1 0 0,0 0 2 0,0 0 2 16,0 0-1-16,0 0 0 0,0 0 1 0,0 0 2 16,0 0-5-16,0 0 0 0,0 0-1 0,0 0 0 15,0-1 0-15,0-1-2 0,0-1 1 0,0 0 1 0,0-2-2 16,2-1 1-16,-1-1 1 0,1-7 0 0,0 0 2 0,4-4 1 16,-3-2-2-16,2-5-3 0,1-3 1 0,2-2 1 15,1-4 0-15,2-2 0 0,-1-2 0 0,4-1 0 16,1-1 0-16,-2-2 0 0,4 1-2 0,1-1 1 0,0 1 1 15,2 1-3-15,-1 0 2 0,0 1 1 0,3 3-2 0,0 1-1 16,-2 0 2-16,2 3 1 0,-2 1 0 0,-1 3 2 16,3 4 1-16,-1-1 0 0,15-15 9 15,-15 22-8-15,-5 4 0 0,15-8 1 0,-15 14-4 16,-3 1-1-16,1 4 0 0,-5 2 0 0,4 1 0 0,-2 1 0 16,-1 1 0-16,-2 2 0 0,1 2 0 0,0 2 2 15,-1-2 1-15,0 5 1 0,0-2-4 0,-2 2-4 0,2 0-15 16,-3 4-34-16,3-1-49 0,-2 1-62 0,1 0-67 15,-3 1-81-15,1 1-96 0,0 0-101 0,-2 1-183 0,2 0-79 16,-4 1-118-16,2-1-142 0,-3 4 31 0</inkml:trace>
  <inkml:trace contextRef="#ctx0" brushRef="#br0" timeOffset="-180135.2">25043 11069 64 0,'-4'-4'171'0,"1"0"48"0,2 3 75 0,-3-1 14 15,3-1 11-15,-1 0-26 0,-1 1-59 0,0 1-55 16,2-1-42-16,-1 0-29 0,0 0-9 0,-1 0 6 0,2 1 8 15,-1-1-1-15,0 1-10 0,2-1-9 0,-1 0-8 0,-1 1-9 16,2 1-12-16,-1-2-5 0,-1 1-7 0,0 1-8 16,2-2-7-16,0 0 4 0,-1 0 16 0,1 2 17 0,0 0 11 15,0-2 2-15,0 2-3 0,1-1-6 0,1 1 6 16,1 0 11-16,0 0-1 0,-1 0 0 0,3 0-1 16,0 0 7-16,2 0 8 0,1 0 5 0,4-2 6 0,1 1 3 15,0-1-1-15,4 1-4 0,0-3-12 0,1 1-14 0,0-3-12 16,2 2-12-16,1-1-9 0,0-2-6 0,1 0-8 15,0 1-5-15,0-3-9 0,-1 1-4 0,-1-2-6 0,0 0-4 16,-4 0-5-16,3 2 0 0,-4-3-1 0,-1 2-3 16,-2 0 1-16,0 0 3 0,-2 0 0 0,-2 1 1 15,-1 1-3-15,-1 0 0 0,0-1-1 16,-3 1 1-16,1 2-4 0,-3-1-6 0,-1-1 1 0,0 2 3 0,-1-2-2 0,-3 3-4 16,0-2 5-16,-4 1-4 0,2 2 6 0,-2 0 4 15,-5 0 7-15,0 1 9 0,-1 2 14 0,-3 0 14 16,-4 2 9-16,4 1 3 0,-7 0 9 0,1 3 3 0,-4 2 8 15,1 1 1-15,-2 2 2 0,1 1-10 0,-2 2-8 16,3 1-6-16,-1-2-12 0,2 6-10 0,2-5-6 16,-1 3-9-16,4 0-8 0,2 1-2 0,1-1-6 0,4 0-3 15,-1-1-4-15,5-1 1 0,-2 0-3 0,5 2-1 0,-1-2 0 16,2 0 0-16,2 0-3 0,1 0-4 0,2-1-17 0,0 0-36 16,4-2-52-16,-1 0-62 0,3 1-69 0,2-1-76 15,5-2-59-15,0-2-121 0,4 0-187 0,0-1-32 16,5-2-139-16,0-2-126 0,5-1 36 0</inkml:trace>
  <inkml:trace contextRef="#ctx0" brushRef="#br0" timeOffset="-179683.61">25693 10948 310 0,'18'-16'638'16,"-2"2"133"-16,-3 2-164 0,-4 3-149 0,-1 0-141 0,-4 1-95 16,0 1-48-16,-2 4-23 0,-2-1-6 0,-4 3 15 15,0 1 39-15,-1 3 10 0,-3 2-15 16,-2 2-18-16,-2 3-18 0,-2 2-18 0,-3 4-23 0,-1 4-16 0,-3 4-14 15,0 2-12-15,-2 6-8 0,-1 3-4 0,-1 2-7 0,3 1-5 16,1-1-8-16,4 1-8 0,3-5-10 0,1-1-10 16,5-3-3-16,5-5-5 0,1 0-2 0,4-5 1 0,1-2-1 15,4-3-2-15,1-3 0 0,2-4-2 0,3-2 0 16,3-5 1-16,3-3-1 0,2-2 2 0,4-7-3 16,3-6 1-16,2-4-1 0,3-5 0 0,2-7 3 0,3-5-2 15,4-6-1-15,2-3 0 0,3-7 3 0,1-5-2 0,-2 0-1 16,-2 0 3-16,-5 0-2 0,-1-1 0 0,-3 0-1 15,-4 1 0-15,-2-1-3 0,0 1 5 0,-4-2-1 16,-1 5 4-16,-1 1 2 0,-2 5 20 0,-1 5 55 0,-1 4 57 16,-4 11 42-16,-1 3 31 0,-5 7 4 0,1 2-8 15,-4 5-17-15,2 2-30 16,-3 2-31-16,-2 3-37 0,0 1-33 0,-1 2-20 0,-1 1-11 0,1-1-4 0,0 4 9 16,-2 0 16-16,1 0 9 0,-1 4 3 0,0-1-2 0,-1 4-8 15,-1 3-6-15,-1 5-6 0,-1 6-10 0,-2 7-5 0,0 6-7 16,-5 8-5-16,0 6-5 0,-2 4-2 0,0 5 1 15,1 1-3-15,-4-1-3 0,1 1 2 0,0-1-2 16,0 0-11-16,0-6-24 0,2-1-32 0,1-2-51 16,0-1-56-16,3-4-59 0,0-3-66 0,2-2-79 0,2-2-139 15,2-4-159-15,2-6-223 0,-1-3-88 0,2-3-154 0,2-3-71 16,-2-4 355-16</inkml:trace>
  <inkml:trace contextRef="#ctx0" brushRef="#br0" timeOffset="-178977.06">26821 10823 283 0,'-1'-1'416'0,"-1"-2"122"0,0 1-23 0,2 0-115 16,-1 0-81-16,-1 0-43 0,2 1-25 0,-1-1-18 16,-1 1-21-16,2-1-25 0,-3 0-20 0,3 1 2 15,0-2 16-15,-1 3-16 16,1-2-17-16,0 0-26 0,0 0-9 0,-2 2 4 0,1 0 12 0,1 0 11 0,-4 0-3 0,4 0-5 16,-3 4-7-16,1-2 2 0,-2 2 12 0,-1 4 7 15,-3 3-16-15,3 0-19 0,-3 4-23 0,2 3-15 0,0 2-14 16,-4 2-14-16,6 0-11 0,-3 2-8 0,2 2-9 15,2-3-7-15,0 3-5 0,3-3-1 0,0 0 0 0,3-3 0 16,7 18 0-16,-4-21-4 16,3-2 1-16,1-4-4 0,1 1 1 0,5-2-1 0,0-3 5 15,3-2-2-15,3-3-3 0,-3-2-2 0,5-4 0 0,1 0 1 16,-2-7 0-16,3 0 0 0,-1-4-5 0,0-2 3 0,1-1-1 16,0-4 2-16,0 1 1 0,-4-1 2 0,0-2-1 15,-1 1-1-15,-2 1 0 0,0 1 0 0,-5-1-2 0,2 1 3 16,-3 1 2-16,-3 3 5 0,2 0 10 0,-4 2 17 15,2 2 30-15,-3 1 24 0,2-5 102 0,-5 9-112 16,-1 3-20-16,0 0-17 0,-1 2-10 0,0 0-10 16,0 1-3-16,0 0 5 0,-2 2-1 0,0 0 2 0,0 2-4 15,0 0-4-15,-2 1-4 0,-2 3-4 0,0 3-4 16,1 2 1-16,-2 3 1 0,-1 3-3 0,-1 1 0 0,-2 5-3 16,1 3 2-16,-9 33-5 0,6-26 0 15,3-1-1-15,1 1 4 16,-2-3-5-16,5-1-15 0,-1-4-26 0,1-3-32 0,3 1-47 0,1-5-54 0,0-1-60 0,1-2-88 15,1-4-131-15,1-1-108 0,4-3-188 0,-1-2-50 16,-2-1-108-16,4-3-117 0,1-2 63 0</inkml:trace>
  <inkml:trace contextRef="#ctx0" brushRef="#br0" timeOffset="-178709.74">27848 10835 1131 0,'18'-13'572'0,"-2"-2"-123"0,2 1-98 0,-4 3-69 16,0-3-44-16,-3 3-20 0,2 1-18 0,-5 0-18 0,1 0-14 16,-1 3 11-16,0 0 12 0,-2 1-13 0,-1 1-24 15,0-1-21-15,1 2 195 0,-4 2-119 0,1 0 0 16,-3 2-20-16,0 2-27 0,-5 1-3 0,2 0-18 16,-3 6-10-16,-4 1-13 0,-2 2-8 0,-6 6-11 15,-2 2-11-15,-6 3-10 0,0 4-11 0,-6 5-8 0,0 1-6 16,-1 2-9-16,0 2-10 0,1 1-9 0,5 1-7 0,2 1-7 15,3-6-4-15,1 1-4 0,5-1 1 0,2-4-1 16,6-4-2-16,2 1-2 0,1-5-12 0,2 0-32 0,3-4-45 16,5-2-64-16,-1-1-76 0,3-3-96 0,3 0-97 15,0-2-133-15,2-4-191 0,0-1 21 0,4-1-124 0,0-1-118 16,3-3 40-16</inkml:trace>
  <inkml:trace contextRef="#ctx0" brushRef="#br0" timeOffset="-178286.2">28129 11049 353 0,'0'0'409'0,"2"0"58"16,-2 1-62-16,1 1-119 0,-1-2-86 0,5 1-49 0,-5 1-23 15,3 0 5-15,0-1-13 0,0 1-17 0,4 1-16 16,-1 1-9-16,2-2-3 0,0-1-6 0,0 1-3 0,0-1-5 15,2-1-7-15,2 0-7 0,-1 0-7 0,1-1-3 0,1-1-4 16,1 1-5-16,1-3 0 0,-1-1-1 0,-2 0-2 16,1-1 2-16,3-2-3 0,-3 2 5 0,1-2 1 15,-1-2-5-15,0 0-6 0,-1-2-5 0,-1 0-4 0,0 1-2 16,-3-1-6-16,0 0 0 0,-1 1-1 0,-2-1-1 16,-2 2 2-16,1 0 0 0,-3 0 1 0,-1 3 2 0,-1-1 4 15,-1 1 8-15,-1 2 16 0,-4 2 29 0,-2 0 49 16,1 3 80-16,-3 1 38 0,-1 1 6 0,-3 3-14 15,-2 2-21-15,1 1-23 0,-5 2-20 0,1 1-18 0,-1 5-16 16,-1-1-13-16,0 3-5 0,1 2-9 0,-1 0-12 16,4 2-20-16,0-1-16 0,1 1-17 0,4 1-9 0,-3-1-8 15,7 0-3-15,-4-4-6 0,7 1 0 0,-1-3-4 0,3 0-5 16,0 0-19-16,4-3-21 0,0-1-37 0,0-1-50 16,4-1-46-16,-1-1-74 0,0-3-107 0,2 1-137 0,0-2-82 15,4 0 9-15,-3-2-109 0,1-1-86 0,1 0-96 16,1-2 145-16</inkml:trace>
  <inkml:trace contextRef="#ctx0" brushRef="#br0" timeOffset="-177815.4">29156 10738 897 0,'-1'0'570'0,"-1"0"-7"16,1 0-123-16,-4 0-91 0,1 0-56 0,-1 2-15 15,-2 0-3-15,-2 0 20 0,-2-1 36 0,0 2-18 0,-3 2-32 16,-1 0-45-16,-2 2-38 0,-1 1-33 0,0 2-29 16,-2 0-20-16,0 2-4 0,0 3-10 0,-1 0-14 15,0 2-23-15,2-1-19 0,3 2-15 0,2-1-9 0,2 2-6 16,2-3-6-16,1 1-1 0,1 0-3 0,3-1-2 0,2-1 0 15,1 0-2-15,0 0-2 0,6-1-5 0,-3-1-5 16,3 2-1-16,0-3-8 0,3 1-3 0,0-1-1 0,1-1-3 16,0 2-6-16,2-2 5 0,1 0 10 0,-3-1 4 15,1 0 5-15,1 0 3 0,-2-2-2 0,-2 1 2 16,1-2 6-16,-3-3 7 0,4 4 11 0,-7-5 3 0,3 2 7 16,-3-2 2-16,-1 4-1 0,-1-2 2 0,-3-1-7 0,-6 9 15 15,3-7-25-15,-2 3-1 0,-4-1-2 16,0 0-3-16,-3 4 0 0,-2-2-2 0,-3 3 1 15,-1-1-6-15,-2-1 4 0,-3 4-1 0,-1-3-1 0,-1 1-3 16,-2-1-3-16,-2 1-1 0,-1-1-1 0,3-2-13 16,-4 0-34-16,2-2-54 0,-1 0-82 0,3 0-84 0,-4-4-126 15,5 0-196-15,-1-1-144 0,1-3-163 0,0 0-220 16,2-2 115-16</inkml:trace>
  <inkml:trace contextRef="#ctx0" brushRef="#br0" timeOffset="-176045.83">5522 12771 216 0,'5'-1'437'0,"-2"-2"90"16,2 1-39-16,-2 1-115 0,0-1-89 0,-1-2-28 15,1 2-17-15,0 2-6 0,1-3-1 0,-3 3-3 0,2-1-12 16,0-1 16-16,-1 0 27 0,-1 1-18 0,1 1-30 15,1-2-26-15,-3 2-28 0,2-1-19 0,-1-1-17 16,-1 0-12-16,0 0-14 0,0 2-13 0,0-2-15 0,0 2-12 16,0 0-6-16,-3 0-10 0,0 0 6 0,1 2 5 0,-4 4 3 15,-2 0-1-15,0 2 2 0,-1 4 3 0,-4 3-2 16,-1 4-6-16,-3 2-3 0,-1 2-2 0,-2 4-5 0,-1 3-4 16,0 2-7-16,-1-1-4 0,0 4-1 15,3-1-4-15,-3 1 0 0,3 0-4 0,2-4-3 0,1 1-1 16,1-2-1-16,3-2-2 0,3-1-6 0,2-4 1 0,1 1-1 15,1-3-4-15,2-2 0 0,2-2 1 0,1-3 0 0,1 1-2 16,2-3 1-16,2 0 3 0,-1-4 1 0,1 2 3 16,2-3-1-16,-1-1 1 0,3-1 2 0,-1-1 6 15,2-1 5-15,0-3 3 0,2 0 5 0,1-3-2 0,1-3 2 16,0-1-7-16,0-4-6 0,2-4-5 0,1 1 0 16,1-8-4-16,-1-4 1 0,1-2-3 0,2-5-1 0,1-5 1 15,-2-6 2-15,-2-1-4 0,2-5-1 0,-3-2 2 16,1-1 1-16,-2 0 4 0,-1-2 4 0,-3 2 12 0,0-1 9 15,0-1 6-15,-1 2 3 0,-4 1 1 0,0 2-2 16,0 2-1-16,-4 1-3 0,-1 2 1 0,1 2 5 16,-2 3 11-16,0 2 19 0,0 3 16 15,0 5 14-15,0 3 14 0,0 4 4 0,-2 3-4 0,2 3-11 0,0 3-20 0,0 3-24 16,0 2-20-16,0 2-16 0,0-1-13 0,0 5-12 16,0 0 0-16,0 1 0 0,0 2 0 0,2 2 0 0,-2 1 0 15,0 6 0-15,2-1 0 0,-1 6 0 0,1 4 0 16,-2 2 0-16,2 3 0 0,-1 5 0 0,-1 4 0 0,3 5 0 15,-1 1 0-15,0 3 0 0,-1 5 0 16,1 2 0-16,1 2 0 0,1 3 0 0,-2 2 0 0,1 2 0 16,0 1 0-16,-1 0 0 0,1 1 0 0,2-3-92 0,-2-2-107 15,2-2-75-15,-2-4-96 0,5-7-106 0,-2 0-141 0,1-5-86 16,-1-4-178-16,3-6-15 0,-2-2-125 0,-1-6-101 16,2-1 249-16</inkml:trace>
  <inkml:trace contextRef="#ctx0" brushRef="#br0" timeOffset="-175809.61">6229 12825 38 0,'5'-14'689'0,"1"3"263"0,-1 1-46 0,-4 4-146 0,1-1-51 16,0 1-50-16,-1 2-105 0,-1 2-98 0,0-1-80 16,2-1-95-16,-2 4-81 0,0-2-56 15,0 2-37-15,-2 0-29 0,2 2-12 0,0 4-11 0,-1-2-12 0,-1 5-7 0,0 2-8 16,-1 3-4-16,-2 3-8 0,1 3-4 0,-1 3-3 15,0 3-4-15,-1 3-1 0,-1 2-2 0,3 3 0 16,-4-1 2-16,-3 35-2 0,8-36-12 0,-2 0-25 16,3-4-50-16,-2 2-75 0,4-5-93 0,-2 1-122 15,2-4-119-15,2-2-133 0,-2-1-210 0,3-3-29 16,-2-4-176-16,1 0-90 0,1-2 332 0</inkml:trace>
  <inkml:trace contextRef="#ctx0" brushRef="#br0" timeOffset="-175165.64">6776 12736 561 0,'5'-4'460'16,"-2"-1"76"-16,2 0-98 15,-1-2-113-15,-1 4-72 0,-1-2-60 0,1 3-51 0,-1-1-3 0,1-1 29 0,-1 2 43 16,1 1 26-16,-1 1 33 0,1 0 64 0,-2 1-14 15,3 3-41-15,0 3-36 0,-1 1-37 0,0 4-24 0,-1 5-3 16,0 4 20-16,-1 2 8 0,1 4-14 0,-1 6-24 16,-2 2-27-16,-1 5-17 0,2 0-11 0,-3 0-17 0,1 2-11 15,2-2-16-15,-3-4-12 0,3-2-11 0,0-2-6 16,0-6-7-16,0-1-13 0,0-5-2 0,2-1-6 0,-1-3 3 16,1-4 5-16,0-2 17 0,1-2 22 0,0-1 8 15,0-4 0-15,4-1-11 0,0-2-8 0,1-5-13 0,2 0-9 16,1-5-8-16,0-3-4 0,6-2-3 0,-3-4-6 15,4-2-2-15,-1-2-1 0,0-3 1 0,1-2-3 16,1 1-1-16,-3-3 0 0,3 2 0 0,-2 0 0 0,-3 1 0 16,2 0 0-1,-2 1 2-15,-1 3-1 0,1-1-12 0,-1 2-35 0,-1 2-57 0,1 2-82 0,-3 1-106 0,2 3-150 16,-4 0-207-16,2 0-146 0,-1 3-176 0,-2 1-12 0,-1 2-111 16,-1 1 2-16</inkml:trace>
  <inkml:trace contextRef="#ctx0" brushRef="#br0" timeOffset="-174757.18">7483 12888 50 0,'6'7'391'0,"7"6"666"16,-9-8-675-16,1 1-116 0,0-2-76 0,0-2-38 0,-2-1-11 15,2 1-19-15,4 2-19 0,-1-4-15 0,2 1-16 16,-1-1-9-16,4 0-3 0,-2 0-6 0,1 0 6 15,0-1 4-15,0-1 7 0,1 0 9 0,-2-1 13 0,3 0 9 16,-3 0 14-16,0-3 9 0,0 1 51 0,-1 0 13 16,-2 1-10-16,3-2-9 0,-3-2-17 0,0 2-17 15,1-3-17-15,-3 1-15 0,7-11 80 0,-8 9-96 0,1 2 0 16,-1-2 7-16,-2 0 6 0,0 0 11 0,0 0 23 16,-1 2 5-16,1-2-2 15,-3-1-9-15,0 2 0 0,0-2 1 0,-3 2 5 0,1-2 5 0,-4-7 131 16,1 10-145-16,0 0-11 0,-2 1-10 0,0-1-16 15,1 3-12-15,-2 1-13 0,0 1-6 0,0 1-12 0,0 4-3 16,-1-1-1-16,-4 5 1 0,2 2 2 0,-1 4-2 0,-3 2-3 16,1 8-1-16,-2 5 0 0,-1 3-5 0,1 3-34 15,0 4 0-15,2 1 0 0,3 1 0 0,-2-1 0 32,4-1 0-32,2 0 0 0,1-4 0 0,2-3 0 0,2-2 0 15,2-3 0-15,2-2 0 0,4 14 0 16,1-22 0-16,0-2-29 0,1-1-151 0,3-4-86 0,-2-1-122 15,3-4-192-15,1-1-256 0,2-4-267 0,1-1-122 16,-2-4-195-16,2-1 290 0</inkml:trace>
  <inkml:trace contextRef="#ctx0" brushRef="#br0" timeOffset="-174082.55">8242 12817 175 0,'0'2'582'15,"0"-2"139"-15,0 1-135 0,-2 1-147 0,2-1-118 16,0 1-81-16,-3 0-39 0,3 1-5 0,0 0-3 0,0 1-7 16,0 1 49-16,0 3 10 0,0 2-2 0,0 1-8 0,0 3-8 15,0 4-12-15,0 1-19 0,-1 2-23 0,-1 2-8 16,0 5 3-16,1 1-12 0,-2 2-19 0,-1 0-17 0,1 1-15 16,0 0-11-16,0-3-5 0,-2 0-4 0,3-4-7 15,-2-4-2-15,2-1-5 0,1-5-1 0,-1-1-1 16,1-3 0-16,-1-2-7 0,2-3-6 0,0-1-10 0,0-3-10 15,2-4-11-15,-1-3-8 0,2-3-7 0,1-4-2 0,2-6-3 16,0-4-3-16,0-4 0 0,4-6-1 0,-1-3 2 16,2-7-2-16,2-1 1 0,1-4-1 0,-1-1-3 15,4-1 2-15,-2 3 0 0,2-1 0 0,-3 4 0 0,2 4 2 16,0 1 5-16,1 5 2 0,-4 2 5 0,3 2 4 16,-2 2 8-16,0 4 2 0,-1 3-2 0,1 4 1 0,-3 2-1 15,0 1 0-15,3 3-5 0,-4 3 2 0,4 2-2 16,-3 2-5-16,0 1 1 0,3 5-3 0,-4 0-3 0,4 3-3 15,-1 2-1-15,-2 4 0 0,3-1-3 0,-3 4-3 16,3 2-6-16,-1 3-21 0,-2 0-40 0,2 3-65 0,-2 2-93 16,-3 2-125-16,4-1-157 0,-4 3-157 0,0-3-168 0,0 1-121 15,-2 0-116-15,1-2-125 0,-1-2 228 0</inkml:trace>
  <inkml:trace contextRef="#ctx0" brushRef="#br0" timeOffset="-173580.49">9211 12788 46 0,'8'-6'690'0,"0"-1"248"0,-2 2-97 0,-3 0-169 15,2-2-162-15,-2 4 15 0,-3 0-57 0,2-1-61 0,0 1-59 16,-2 0-52-16,1-1-34 0,-1 2-45 0,0-1-44 16,2 0-34-16,-2 0-16 0,1-2-10 0,-1-1 1 0,0 3 3 15,0-2 3-15,0 1 0 0,0-2-2 0,-1 1-6 0,1-1-12 16,-2 1-12-16,2-1-17 0,-1 2-11 0,-3-5-13 15,1 2-9-15,0 0-9 0,-2 0-9 0,0-2-3 16,-4 5-1-16,3-4-5 0,-1 5 5 0,-2-2 3 0,-1 4 4 16,1-1 5-16,-1 2 2 0,-2 2 2 0,-1-1 4 15,3 4 0-15,-4 0-31 0,3 2-5 0,-3 3 0 0,1 0 0 16,-1 2 0-16,1 1 0 0,2 0 0 0,-3 4 0 16,3 0 0-16,0 1 0 0,2 0 0 0,-1 2 0 0,2-1 0 15,0-1 0-15,2 0 0 0,1 0 0 0,2-1 0 16,1-2 0-16,-1 2 0 0,3-4 0 0,0-1 0 0,2 2 0 15,-1-3 0-15,1-1 0 0,1 0 0 0,2-2 0 16,0 0 0-16,2 1 0 0,-2-1 0 0,3 1 0 0,-1-1 0 16,1-1 0-16,1 1 0 0,0 0 0 0,0 1 0 15,0-1 0-15,0 2 0 0,-1-2 0 0,2 3 0 0,-1-2 0 16,-1 3 0-16,-1-1 0 0,-3 1 0 0,2 0 0 16,-1 1 0-16,-2 1 0 0,-3-1 0 0,0 2 0 0,0 0 0 15,-3 0 0-15,-2 2 0 0,-2 0 0 0,-3-1 0 16,0 2 0-16,-2 1 0 0,-1-1 0 0,-1-2 0 0,1 1 0 15,-4 0 0-15,1-2 0 0,-1-3-42 0,1-1-146 16,0 1-47-16,2-4-61 0,0 1-98 0,1-4-147 0,0 0-140 16,1-2-116-16,4-2-60 0,0-1 53 0,0 0-32 0,2-1-37 15,1-1 58-15</inkml:trace>
  <inkml:trace contextRef="#ctx0" brushRef="#br0" timeOffset="-173250.62">9551 12822 100 0,'8'-7'531'0,"1"0"147"0,-1 1-68 0,-1 1-125 0,-1 1-77 15,0-1-55-15,-3 2-20 0,0 2-4 0,1-1 79 0,-1-2-15 16,0 3-35-16,0 1-29 0,-1-2-27 0,1 2 0 15,0 0-33-15,2 0-42 0,-2 2-47 0,-2-1-39 16,1 3-32-16,1 2-23 0,0 3-21 0,1 1-17 0,-1 20 9 16,-1-14-42-16,-1 6-4 0,-2 25 5 15,-1-21-13-15,0 1 1 0,1 1-3 0,-3 3-1 16,1-2-5-16,0 1-12 0,0 0-26 0,0-1-44 0,-2-3-53 16,4-2-60-16,-1-2-78 0,-1-2-106 0,3-2-73 15,0-3-144-15,-2 10-922 0,2-16 593 16,0-2-135-16,0 0 237 0</inkml:trace>
  <inkml:trace contextRef="#ctx0" brushRef="#br0" timeOffset="-172952.65">10003 11958 374 0,'3'-10'680'0,"-1"2"130"0,-1 0-154 0,1 1-170 16,1 2-152-16,-1-2-95 0,-2 4-46 0,2-1 36 16,-1 3 44-16,1-2 11 0,-1 3-9 0,4-2-30 0,-4 2-31 15,2 2-21-15,1-1-13 0,-1 4 8 0,2 2-3 16,-2 1-10-16,2 4-17 0,-2 5-24 0,3-1-22 16,-3 6-22-16,0 3-17 0,-1 1-15 0,1 3-13 0,-1 6-11 15,-1 0-8-15,-1 1-6 0,0 4-3 0,0 2-5 16,-1 3-6-16,-2 2 1 0,-1 2-5 15,1 0-1-15,-2 5-1 0,-2 2-2 0,0 4-10 0,1 0-21 0,-1 6-20 0,-2-3-24 16,3-2-41-16,-1-1-41 0,1-3-53 0,1-7-74 16,2-4-57-16,0-4-93 0,0-5-134 0,2-4-82 15,-1-6-16-15,0-3-113 0,2-4-124 0,-3-6 39 0</inkml:trace>
  <inkml:trace contextRef="#ctx0" brushRef="#br0" timeOffset="-172732.6">9846 12908 173 0,'-7'-18'723'0,"2"1"172"0,2 4-157 15,-2-2-185-15,3 3-151 0,-1 1-75 0,2-1 60 0,1 2-28 16,0 0-75-16,1 0-78 16,1 0-67-16,1 2-47 0,0-4-30 0,2 0-21 0,3 1-18 0,0-1-8 0,1 1-6 15,-1-3-6-15,3 0-9 0,0 3-14 0,-1-1-15 0,2-1-21 16,-2 2-36-16,2 0-58 0,-2 0-76 0,0 1-82 15,-1 2-84-15,2-3 37 0,-3 3-23 0,2-2-58 16,-1 4-55-16,-3-1-75 0,4-2-59 0,-2 1 17 0</inkml:trace>
  <inkml:trace contextRef="#ctx0" brushRef="#br0" timeOffset="-172027.16">10749 12707 355 0,'4'0'637'0,"-3"0"137"0,1 0-124 16,1 0-110-16,-3 0-116 0,2 0-81 0,-1 0 30 15,-1 0-10-15,0 0-50 0,3 0-54 0,-3 0-48 0,0 1-38 16,0 1-20-16,0 0-19 0,0-1 1 0,0 2 4 16,0 3-6-16,0 0-5 0,-3 4-10 0,2 2 2 15,-1 5-1-15,2 3-7 0,-3 1-7 0,1 4-14 0,1 2-4 16,-1 1-9-16,2 1-13 16,0-1-11-16,0-1-12 0,2-1-7 0,-1-1-7 0,3-3-5 0,-1-2-2 0,3-2-4 15,-2-3 3-15,4-1-2 0,-1-5 1 0,2 2 0 16,-1-5-1-16,2-1-5 0,1-1-2 0,5-2-4 0,-2-4 1 15,3-4-2-15,2-2-1 0,0-4-2 0,2 0-1 16,-1-7-2-16,3-3 0 0,0-5 2 0,-1 0 0 0,2-7-2 16,-5-1 2-16,3-2 0 0,-4 0-1 15,-1 3-1-15,-3-1 7 0,0 1 9 0,-4 2 9 0,2 6 9 0,-4-1 13 16,0 6 7-16,-1 2-4 0,3-11 18 16,-6 20-46-16,-3 2-6 0,3 3 1 0,-3-2 8 0,1 4 15 15,-1 1 10-15,-1 2 6 0,2 2 4 0,-2 1-2 16,-2 3-22-16,2 0-36 0,-3 6 0 0,2 1 0 0,-6 5 0 15,1 6 0-15,-3 4 0 0,-1 9 0 0,-6 4 0 0,0 6 0 16,-4 3 0-16,-3 7 0 0,-3 3 0 0,-3 1 0 16,-6 5 0-16,-4 1 0 0,-2 4 0 0,0-5 0 15,0-2 0-15,1-1 0 0,2-1 0 0,0-4 0 16,2 0 0-16,1-6 0 0,5-7 0 0,-1-4-177 0,2-9-118 16,2-3-124-16,3-9-197 0,2-6-218 0,0-5-263 0,3-7-120 15,-3-4-195-15,0-5 295 0</inkml:trace>
  <inkml:trace contextRef="#ctx0" brushRef="#br0" timeOffset="-171823.23">10001 12070 440 0,'-3'-23'736'0,"0"-1"48"15,-1 6-133-15,-1 1-137 0,2 1-100 0,-1 2-14 16,3 2 31-16,-1 3-59 0,1 0-77 0,1 1-74 0,0 0-65 15,1 1-51-15,-1 1-37 0,3-1-25 0,-1 0-16 0,1 1-13 16,2-1-21-16,-2 0-33 0,3 2-73 0,-1-2-128 16,-2 1-174-16,2 1-245 0,-2 2-180 0,-1-3-372 15,-2 3 125-15</inkml:trace>
  <inkml:trace contextRef="#ctx0" brushRef="#br0" timeOffset="-171289.52">6616 11860 248 0,'4'2'714'0,"-1"-1"109"15,-2 3-155-15,-1-3-118 0,0 1-115 0,0-2-108 0,0 2-30 16,0-2-73-16,0 0-74 0,0 0-54 0,0 1-32 16,2-1-26-16,-2 0-15 0,2 0-7 0,-1 0-9 15,1 0-4-15,-1 2-8 0,3-2-17 0,0 2-36 16,1 0-76-16,-2-1-167 16,5 1-115-16,0-1-258 0,1 2-361 0,1 1 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22:45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18062 13020 212 0,'-3'-2'279'0,"1"-1"156"0,-1 2-36 16,0-3-71-16,1 0-76 0,-1 1-60 0,0 0-36 0,-2-2-18 15,0-2 0-15,-2 2 0 0,0-1-14 0,1 1-16 16,-1-4-11-16,-2 3-14 0,1 1-4 0,0-4-6 16,0 3-1-16,-1-1 2 0,-1 0 1 0,2 3 2 0,-4-2 1 15,2-1 4-15,2 3-1 0,-4-2 2 0,2 2 7 0,-1 0 23 16,0-1 7-16,0 2 0 16,0-2 5-16,-1 1-3 0,0 1 1 0,0 0-4 0,1 0-12 0,-1 0-9 0,0-1-12 15,-1 2-7-15,1-1-10 0,-1 0-2 0,3-1-4 16,-2 1-3-16,-1 0-2 0,4-1-2 0,-5-1 1 15,2 2-5-15,-2 0-2 0,3-2-3 0,0-1-2 0,-1 2 6 16,-3-1 4-16,3 0 1 0,1-1-5 0,-2 2 0 0,-3-3 0 16,3 2 3-16,-1-2-2 0,0 1-6 0,-2-1-8 15,2-1 3-15,-2 1 1 0,0 0-6 0,1 1-3 0,-3-3-2 16,-1 3-9-16,0-2-1 0,2-1-2 0,-4 1-3 16,4-1-4-16,-5 3 0 0,1-3-3 0,-2 1 2 0,0-2-3 15,0 0-2-15,-3 2 0 0,1-1-1 0,-2 0 1 16,2-2 3-16,-5 3 2 0,-1-4 0 0,-2 3 5 15,2-2 1-15,-5 0 1 0,1 1 0 0,-2 0 1 0,3-2-4 16,-5 0 3-16,0 1-1 16,3 1-4-16,-2 0 4 0,0-2 1 0,0-2-3 15,-1 3-1-15,0-1-2 0,0 1-3 0,-2-1 1 0,1-3-1 0,-1 3-4 16,0-1-2-16,-2-2 4 0,2 1-5 0,-3 0 1 0,0-1-2 0,-2 0 1 16,2-2 0-16,-4 2-2 15,2-2 0-15,-1 3 2 0,1-3 1 0,0 0 1 0,0 0 0 16,-1 0-2-16,3-1 3 0,-4 1-4 0,2 1 1 0,-1-2-1 15,1 0 5-15,-3 1-1 0,0 0-3 0,-2-1 2 0,-1 1-1 0,0 2-2 16,-2-2 0 0,-1 1-1-16,1 1 0 0,3 1-2 0,-2-1 1 0,1 2 1 0,2 0 2 0,-2-1-1 15,2 3-1-15,1-1 0 0,-2 0 0 0,-1 2 0 0,1 0 2 0,-1-1-1 16,0 2-1-16,1-2 0 0,-2 2 0 0,-1 1 0 0,5 0 0 16,-2-1 0-1,1 3 0-15,2-3 0 0,0 1 0 0,0 1 0 16,-1 2 0-16,3-1 2 0,-3-1-3 0,3 2 0 0,-3 0 1 0,0 0 3 0,2 0 0 0,-2 1-2 15,0 0-1-15,-2-1 0 0,2 2 2 0,0 1-1 16,3-2 2-16,0 2-2 0,1 1 1 0,0-1 4 16,4 1-4-16,-3 1 3 0,1 0-1 0,1 0 2 0,0 0 1 15,1 0 0-15,-1 1 0 0,0 1 0 0,1-1 2 16,-3 1 1-16,1 2-1 0,-1-2-4 16,1 1 3-16,-1 0-3 0,3 0 1 0,0 0 1 0,3 3 0 0,0-1-2 0,0-2-2 15,3 2 3-15,1 0-3 0,2 0-1 0,-1 0 1 16,1 0-2-16,0 0-1 0,2 0 3 0,0 3-1 0,0-3-2 15,-1 2 2-15,1-1 0 0,-2 1 0 0,2 0 1 16,0 1 0-16,-2 1-2 0,2-3 1 0,-1 5-1 16,-1-3-1-16,0 0 0 0,2 2 0 0,-3-2 0 15,1 4 0-15,2 0 0 0,-1-2 3 0,-1 2-2 0,2 1-1 0,0-3 0 16,2 5-3-16,-2-2 3 0,-2 0 0 0,4 2 0 16,-4 2 3-16,4-2-1 0,-4 0 4 0,2 1-2 0,0 1 2 15,0 0 0-15,0 0-1 0,-2 0 1 0,2-1-2 16,-1 0 0-16,0 1 2 0,0 1 0 0,-1 1-4 0,2-2 2 15,-1 1-3-15,-1 0 1 0,2-1 3 0,0 3-3 0,0-1-1 16,1-3 3 0,1 3 0-16,1-1 2 0,0 0-1 0,2 0 0 0,-1 1 2 0,1-1-3 0,3 0 2 15,-3 2 1-15,2 0-3 0,0-2 3 0,1 2-1 0,0 1 2 16,-1 0 5-16,1 1-3 0,-1 0 1 0,0 3 1 16,1-2 1-16,0 2 0 0,0 0-1 0,1 1 0 0,1 0 4 15,0 2 0-15,0-1-4 0,3-1 3 0,0-1-6 16,1 0 3-16,0 2 1 0,-1-2 0 15,2 0 0-15,1-1 0 0,1-1 2 0,1 0 21 0,-1 0 19 0,2 2 8 0,0-3-5 16,0 0-9-16,3 1-12 0,-1-3-10 0,1 1-8 16,1-1-1-16,1 0-4 0,2 0-3 0,0 0-3 15,1-3-4-15,0 1 0 0,1 1 0 0,2-1-1 0,0 1-3 16,2 1 1-16,1-2 1 0,0 0 1 0,2 2-2 16,1 0-1-16,2-1 0 0,0-1 2 0,5 4-1 0,-1-4-1 15,1 2 0-15,4 1 0 0,1-1 0 0,1 0 0 0,1 0 0 16,2-3 0-16,-1 3 0 0,4-2 0 0,1-1 0 15,-1 2 0-15,-1-3 0 0,1 1 0 0,2 0 0 16,0-3 0-16,0 3 0 0,-1-2 0 0,1-1 0 0,-1 1 0 16,2-1 0-16,1 0 0 0,1 1 0 0,-2-2 0 15,4 1 2-15,-2-1 1 0,3 0-1 0,0 0-5 0,1 1 2 16,0 0 1-16,1-2 0 16,-2 2 0-16,2-2 0 0,1-1 0 15,-1 3 0-15,0-3 0 0,1 1 0 0,-1-2 0 16,0 0 0-16,0 2 0 0,-1-3 0 0,1 2 0 15,0-3 0-15,0 2 0 0,2-2 0 0,0 1 0 0,1-1 3 16,0 0-2-16,1-1 0 0,1 1 0 0,-2 1 0 16,3-3-1-16,-2 3 0 0,0-2 0 0,-3 0 0 0,0 1 0 15,2-2 0-15,-2 0 0 0,-1 0-2 0,-1 0 1 16,0 1 1-16,-2-2 0 0,1 0 0 0,-1 0-2 0,0 1 0 16,-1-2 2-16,1 1 0 0,-1-2 0 0,3 2 0 15,0-2 0-15,-1 1 0 0,0 0 0 0,2-1 0 16,0 0 0-16,0 0 5 0,0 1-4 0,0-3 0 0,-2 3-1 15,3-1 0-15,-3 0 0 0,2-1-2 0,-2 1 1 16,-1 1 1-16,0-1 0 0,-1 1 0 0,1-1 0 0,-2 0 0 16,0 0 0-16,0 1 0 0,-2-1 0 0,2 0 0 0,-3 1 0 15,3-1 0-15,-3 0 0 0,2-1 0 0,-1 0 0 16,2 1 0-16,0 0 0 0,2-1 0 0,-2-2 0 0,3 3 0 16,-1-3 0-16,2 2-2 0,0-1 0 0,-3-1 2 15,4 2 0-15,-2-2 0 0,1 0 0 0,-3 0 0 16,4 0 0-16,-3 0 0 0,-1 2 0 0,1-2 0 0,0 2 3 15,-1-2-2-15,1 2-4 0,-1-2 2 0,1 1 1 0,0-1 0 16,-1 0 0-16,3 2 0 0,2-2 0 0,-2 1 0 16,1-1 0-16,0 0 3 0,0 2-2 0,1 0-1 0,-1-2 0 15,4 1 0-15,-4-1 0 0,2 0 0 0,-1 2 0 16,-1-1 0-16,1 1 0 0,-1-2 0 0,0 2 0 16,0-2 0-16,-2 2 0 0,0-2 0 0,0 0 0 0,1 2-3 15,-3-1 2-15,2 1 1 0,-1-1 0 0,1 1 0 16,2 0 0-16,-1-1 3 0,0 3-2 0,1-3-1 0,-1 1-3 15,3 0 2-15,-1 0 1 0,2-1 0 0,0 1 0 0,0-1 0 16,0-1 0-16,0 2 0 0,-2-2 0 0,4 0 0 16,-2 0-1-16,1-2-2 0,-1 2 2 0,-1 0-2 15,-1-3 0-15,2 2 1 0,1-3 0 0,-1 2 2 0,0-1 0 16,0 1 0-16,3-1 0 0,-1 1 0 0,0-1 0 16,-1-2-2-16,0 1-1 0,-1 1 0 0,40-3 2 15,-44 1-1-15,5-1 0 0,-5 3 2 0,0-2 0 0,1 2-2 16,-4 0 2-16,2-1-3 0,-1-1 3 0,-2 2 0 15,0 0 0-15,0-2 0 0,0 1 0 0,0 1 0 16,0-2 2-16,-1 2-2 0,2-1 0 0,-1-1 0 0,0 0 0 16,2 2-2-16,0 0 4 0,-2-2-2 0,1 1 0 15,1-1 0-15,0 2 0 0,-1-2 0 0,32-5 0 16,-31 5 0-16,0-2 0 0,-1 2 0 0,1 0-2 0,-2-1-3 16,3 0 3-16,-2 0 2 0,-2 0 0 0,1-2-5 15,0 2 2-15,0 0 2 0,0-2-2 0,0 1 0 0,0 0 0 16,0 0 3-16,1 1-1 0,-1 0 1 0,0-1 0 15,1 1 0-15,-1-1 0 0,0 2 0 0,0-3 0 16,0 3 0-16,2-2 0 0,0 2-2 0,-2-1-1 0,-2-1 2 16,2 2 3-16,0-1-1 0,0-2-1 0,-1 4-3 0,1-3 1 15,-4 2 1-15,4 0 1 0,-3-1 0 0,3 0 0 16,-1 1 0-16,-4 0 0 0,4 1 0 0,-1-2 0 0,-1 1-2 16,3 0 1-16,-2 1 1 0,3-2 0 0,0 1 0 15,-1 0 0-15,2 1 4 0,-2-2-3 0,1 1-1 16,3 2-2-16,-3-2 2 0,3-2-2 0,-1 2 1 0,2 0 1 15,1-1 0-15,-2-1 0 0,1 1-3 0,2-1 0 16,1-2 3-16,-2 3-1 0,5-3 1 0,-1 0 0 0,-1-2 0 16,2 3 0-16,0-2 0 0,2 0-4 0,3-2 1 0,-2 1 1 15,2-1 0-15,0 0-3 0,1 1-2 0,1-1-1 16,1 0 2-16,0-1-1 0,-2 1 3 0,1 1-2 16,-2-3 0-16,-1 1 0 0,1 0-1 0,-2-1 1 0,-1 1 0 15,-1 0 1-15,-2 0 2 0,2-1 0 16,-4 0-3-16,0 2 4 0,37-17 2 0,-38 16-2 0,-2 1 1 15,0-3-3-15,-2 3 2 0,-2-1-1 0,4 0-2 0,-6-1-1 16,-1 1-3-16,2 0-2 0,-3-1-3 0,0 1-4 16,-2 1-1-16,0-1 0 0,-2 0-3 0,-1-1 2 15,0 2 1-15,-5 1-1 0,2-2 3 0,-2-1 4 0,-1 3 3 16,-2-1-1-16,-1 0 1 0,-2-1 3 0,0-1-2 16,-3 1 4-16,0 2-1 0,0-1-1 0,-4-1 1 0,0 1 3 15,1 0-2-15,-4-1-1 0,1 1 2 0,-1-3-3 0,-1 4 1 16,-3-3 0-16,3-1 4 0,-3 2 2 0,-2-2-5 15,2-2-2-15,-5 2 1 0,4-3 4 0,-11-15-1 16,6 16 0-16,-1-1 0 0,2 0 4 16,-1-1-1-16,-2-1 0 0,1 2 2 0,1-3-1 0,-4 4-1 15,4-2-2-15,-5 1 3 0,2-1 0 0,1 1-1 0,-1 0-2 16,1 1 1-16,-3 0 1 0,1 0 2 0,0 1-1 16,-1 1-1-16,-1-3 0 0,2 3 0 0,-2-1 0 0,0 2 0 15,2-3 0-15,-5 2 0 0,4 0 0 0,-2 0 0 0,0-2 0 16,-1 2 0-16,1 1 0 0,-3-2 0 0,3 0 0 15,-1 0 0-15,1 0-2 0,-20-16 1 0,18 16 3 16,0-1-1-16,-2 0-1 0,2 0 0 0,-3 1 0 16,3 1 0-16,-4-2 0 0,2 1 0 0,-24-18-3 15,22 19 3-15,-2-1 0 0,0 1 0 0,-1-2 0 0,0 2 0 16,-4-2 0-16,2 2 0 0,0 1-2 0,-1 0 2 16,0-1 0-16,-1 2 0 0,-1-2 0 0,-5 1 2 15,4 3-2-15,-3-3 0 0,1 2 0 0,0 1 0 0,0 1 0 16,-1 2 0-16,1-1 0 0,2 3 0 0,-1-1 0 15,-1 0 0-15,1 1 0 0,0 1 0 0,2-1 0 0,-1 2 0 16,1-1 0-16,0 2 0 0,-2-1 0 0,4 0 0 16,-2 1 0-16,-2 0 0 0,0 1 2 0,1-1-1 0,-1 2-1 15,0-1 3-15,-1 2-2 0,2-2-1 0,-3 2 0 16,-2 0 0-16,5 0-3 0,-2 2 3 0,-1-2 0 0,3 2 2 16,-1-1-1-16,-1 2-1 0,1 1 0 0,0-1 0 15,-1 0 2-15,2 3-1 0,-3-2 1 16,1 1-1-16,0 4 2 0,0-3-2 0,-3 2-1 0,1 1 0 0,0-1 0 15,-1 3 0-15,-3-2 0 0,0 3 0 16,1 0 0-16,-1-1 0 0,-1 0 0 0,-2 0 0 16,0 1 0-16,1 1 2 0,0-1 1 0,2 0-2 0,0-3-1 15,0 3 3-15,1-2-2 0,0 0-1 0,2 0 4 0,-1 0-3 0,0-2 3 16,2 1-3-16,-2 0-4 0,3 0 5 16,-3-2-1-16,2-1-1 0,-2 3-3 0,0-3 5 15,1 1 1-15,-2-2-2 0,0 1-3 0,0 1-1 0,-36 3-1 16,37-5 3-16,1 0 1 0,0-1 0 15,2-1-2-15,0 0 2 0,2 0 2 0,-1-1 0 0,1 2 2 16,2-2-6-16,-2-2 2 0,2 1 0 0,-1 1 2 16,1-2-1-16,-2 0-1 0,0 0 2 0,2 0-1 0,-1-2-1 0,-1 2 0 0,1-1 0 15,-4-1 0-15,1 0-2 0,1 0 2 0,-2 0 0 16,-1 1-3-16,2-1 2 0,-3-1-1 0,4 1 1 16,-2-1 0-16,0 1 1 0,2-1 0 0,-2 1 2 0,-1-1 2 15,1 0-6-15,0 0 0 0,-1-1 1 0,1 1 2 0,0-1-2 16,-2-1 0-16,0 2 1 0,1 0 0 0,-2-2 0 15,0 1-2-15,-3-2-3 0,1 1 1 0,-1-1 0 0,-3 0-4 16,1 1-1-16,2-2-5 0,-2-1-8 16,2 2-10-16,-1-3-8 0,2 1-7 0,0 1-8 0,-2-1-5 0,2-1-10 15,1 2-8-15,1 0-13 0,-5 0-19 0,5 0-19 16,-2 1-36-16,-2-2-33 0,2 2-47 0,-1 0-30 16,0-3-19-16,0 4-43 0,0-1-45 0,-2-2-48 0,2 2 33 15,1 0 41-15,0 0-8 0,0 1-52 0,5-1-70 0,-1 1-161 16,1-2-94-16</inkml:trace>
  <inkml:trace contextRef="#ctx0" brushRef="#br0" timeOffset="36885.39">10512 11767 216 0,'-1'0'162'0,"1"0"106"16,0-2 63-16,0 2-4 0,0 0-40 0,-2 0-69 0,2-1-62 16,0-1-46-16,-1 2-25 15,1-2-12-15,-2 0 4 0,2 1 1 0,0 1-4 0,-2-2 3 0,2 0-7 16,-1 2-8-16,-1-2-7 0,2 1 1 0,-1-2 14 0,-1 1 14 16,0 2 12-16,2-3 0 0,-1 1 0 0,-1 0 0 15,2 0 4-15,-3 1-1 0,3-1 6 0,-2 1 11 0,1-3 7 16,-2 3 41-16,1-1 10 0,1 1 9 0,-1-1 3 15,2 0 10-15,-3 0 4 0,3-1 6 0,-2 3-8 16,1-5 161-16,-1 3-181 0,1 1-16 0,-1-1-18 0,2 1-20 16,-3-5 224-16,1 4-222 15,0 1 2-15,2 1-10 0,-1-2-14 0,-1 1-18 16,2-1-10-16,-1 2-10 0,-2-2-7 0,3 1-4 0,0 1-7 16,0-2-7-16,-2 2-5 0,2-1-7 0,0 1-7 15,-1 0-4-15,1-2-1 0,-2 2-3 0,2 0-3 0,0-2-3 16,-1 2 1-1,1-2 3-15,0 2 7 0,0 0 10 0,0 0 9 0,0 0 10 0,0 2 1 0,1-2 1 0,-1 2-1 16,3 0 44-16,-3-1-54 0,2 1-30 16,1-1-9-16,-2 1 0 0,1 1 0 0,-1-1 0 0,3 1 0 15,-3 1 0-15,1-1 0 0,1 0 0 0,0 2 0 16,2 0 0-16,0 2 0 0,1 1 0 0,-3-3 0 0,4 4 0 16,-3-3 0-16,1 3 0 0,0-3 0 15,3 3 0-15,-2-1 0 0,-1 0 0 0,1 1 0 0,-1-3 0 0,1 3 0 16,0-1 0-16,-1 0 0 0,2 1 0 0,-1 0 0 15,6 8 0-15,1 1 0 0,-8-7 0 16,4-3 0-16,-4 2 0 0,3 0 0 0,-1-1 0 16,-1 0 0-16,3 2 0 0,-2-3 0 0,-1 2 0 15,0-2 0-15,2 2 0 0,-2-2 0 0,1 1 0 0,-1-1 0 16,-1 0 0-16,3-1 0 0,-4 1 0 0,3-1 0 16,-2 0 0-16,-1-1 0 0,1-1 0 0,0 1 0 0,-2-2 0 0,0 0 0 15,0-1 0-15,0 0 0 0,-1 3 0 0,1-3 0 16,-1 2 0-16,1-2 0 0,0 2 0 0,3 0 0 15,-3-2 0-15,1 2 0 0,-1-2 0 0,0 3 0 0,0-3 0 16,-1 2 0-16,1-2 0 0,0 1 0 0,0 1 0 16,0-2 0-16,0 0 0 15,1 0 0-15,-3 3 0 0,2-5 0 0,-1 3 0 0,1-1 0 0,-1 0 0 0,1 0 0 0,0-1 0 16,-1 2 0-16,1-1 0 0,0-1 0 0,-2 1 0 16,1-1 0-16,0 1 0 0,-1-2 0 0,1 1 0 15,0 2 0-15,-1-1 0 0,2-1 0 0,-3-1 0 0,2 3 0 16,1-3 0-16,-1 2 0 0,-1-1 0 0,1 2 0 15,1-2 0-15,-2-1 0 0,-1 1 0 0,2-1 0 16,-1 1 0-16,1 1 0 0,-2-1 0 0,2-2 0 0,-1 1 0 0,-1 1 0 16,2-2 0-16,-2 2 0 0,0 0 0 0,2-2 0 15,-2 2 0-15,1-2 0 0,-1 1 0 0,0-1 0 16,0 0 0-16,0 0 0 0,0 0 0 0,-1 0 0 0,1 0 0 16,-2 0 0-16,2 0 0 0,0 0 0 0,-2-1 0 15,2 1 0-15,0-2 0 0,0 2 0 0,-1 0 0 0,-1-2 0 16,0 2 0-1,2-2 0-15,-1 2 0 0,-1 0 0 0,2-2 0 16,-4 2 0-16,4-1 0 0,-2 1 0 0,-1 0 0 16,2 0 0-16,-1-2 0 0,0 2 0 0,-1 0 0 15,2-1 0-15,-1 1 0 0,-1-2 0 0,-1 2 0 0,1 0 0 16,-1-2 0-16,-1 2 0 0,2-1 0 0,-2 1 0 16,0-2 0-16,0 2 0 0,-1-1 0 0,-1-3 0 0,-2 2 0 15,-2-1 0-15,2 0 0 0,-2-2 0 0,0 3 0 16,0-3 0-16,0 1 0 0,1 0 0 0,-2-1 0 0,2 2 0 15,0-3 0-15,-2 3 0 0,4-2 0 0,-2 2 0 0,1-1 0 16,1 1 0-16,0-1 0 0,-1 3 0 0,4-2 0 16,0 0 0-16,0 1 0 0,1 0 0 0,0 0 0 15,0 1 0-15,-1-1 0 0,1 0 0 0,-1-1 0 0,1 1 0 16,1 1 0-16,-2-1 0 0,2 1 0 0,0-1 0 16,-1-2 0-16,0 2 0 0,1 1 0 0,0-1 0 15,1 1 0-15,-1-1 0 0,0 2 0 0,1-2 0 0,1 1 0 0,-2-1 0 16,1 2 0-16,0-1 0 0,0-1 0 0,0 2 0 15,0 0 0-15,2-2 0 0,-1 2 0 0,1-2 0 16,-2 2 0-16,2 0 0 0,0 2 0 0,0-2 0 0,2 2 0 16,-2-2 0-16,1 2 0 0,1-1 0 0,-2 1 0 15,4-1 0-15,-4 1 0 0,4 1 0 0,-1 0 0 0,0 3 0 16,2-3 0-16,0 3 0 0,-1 0 0 0,1-1 0 0,1 1 0 16,1 1 0-16,-3 0 0 0,1-2 0 0,12 13 0 15,-10-12 0-15,-2 0 0 16,0-1 0-16,1 0 0 0,0-1 0 0,-3 0 0 0,2 0 0 15,-2-1 0-15,0-2 0 0,1 1 0 0,0 1 0 16,1-1 0-16,-1-1 0 0,1 1 0 0,-1 0 0 0,0 0 0 16,1 0 0-16,0-1 0 0,-1-1 0 0,1 0 0 15,0 0 0-15,1 0 0 0,-1 0 0 0,0 0 0 0,1-1 0 16,0-1 0-16,2-2 0 0,0 1 0 0,2-2 0 0,-1 0 0 16,-1 0 0-16,-1 0 0 0,3-2 0 0,-2 1 0 15,-1-1 0-15,2-1 0 0,1-1 0 0,-2 0 0 16,0-2 0-16,2 2 0 0,-1-4 0 0,0 2 0 0,2-1 0 15,-3-1 0-15,3 0 0 0,-2-2 0 0,1 1 0 16,0 1 0-16,-1-2 0 0,10-12 0 0,-11 14 0 16,1 0 0-16,-1-1 0 0,-1 3 0 0,-1 1 0 0,6-10 0 15,-7 11 0-15,0-1 0 0,-2 4 0 16,2-3 0-16,-2 4 0 0,-1 1 0 0,1-2 0 16,-2 3 0-16,2 0 0 0,-3-1 0 0,2 1 0 15,0 0 0-15,-1-1-45 0,1 1-307 0,-2 0-129 0,0-1-183 16,0 3-188-16,0-1-203 0,0 1-51 0,0-1-153 0,-2 2 82 15</inkml:trace>
  <inkml:trace contextRef="#ctx0" brushRef="#br0" timeOffset="49149.22">19477 14937 264 0,'0'16'218'0,"0"3"165"0,-3 1-37 0,0 0-62 16,-2 2-90-16,0-1-65 0,-3 4-48 0,1-2-31 16,-3 4-17-16,2-4-10 0,-3 2-14 0,0 2-1 0,0-3-7 15,-2 0-10-15,2-2-8 0,1-2-17 0,-2-2-35 16,3-1-69-16,-1-3-95 0,-1-1-67 0,1-5-88 0,1 0 2 15</inkml:trace>
  <inkml:trace contextRef="#ctx0" brushRef="#br0" timeOffset="-141269.98">13244 13215 12 0,'0'0'129'0,"0"-2"44"0,0 2 19 0,0 0 66 16,0 0 29-16,2 0 0 0,-2 0-43 0,0 0-72 0,0 0-55 15,0 0-42-15,0 0-28 0,0 0-9 0,0 0-1 0,0 0 2 16,0 0 11-16,0 0 0 0,0 0-4 0,0 0 0 16,0 0-4-16,0 0-2 0,0 0 0 0,0-1 2 0,0 1 12 15,0-2 2-15,0 2 1 0,0 0 1 0,0-2 2 16,0 1 1-16,0 1 0 0,-2-2 2 0,2 1 0 15,0-1 5-15,0 2 0 0,-1-2 4 0,1 0-1 0,-2 0 2 16,2 1-5-16,0-1-6 0,-1-1-10 0,-1 2-5 0,0-1-6 16,2 0-5-16,-1 0-4 0,-1 1-2 0,1-3 1 15,-1 4-4-15,0-3 2 0,0 1 3 0,-2 1-2 0,3-1 0 16,-1 1-3-16,-1-1 16 0,0 0 14 0,0 0 5 16,-1-1 0-16,1 1-2 0,-2-1-3 0,1 1-1 0,-1-1 5 15,0 2 5-15,1-1 1 0,-1-2-2 0,0 2 1 16,-4-1-4-16,-1 0 4 0,2 0 1 0,-3 0-2 0,0 1 0 15,1-2-1-15,-2 2-5 0,2-1-3 0,-1 2-7 16,0-1-1-16,0 0-6 0,-12-1 22 0,11 2-41 16,0-1-2-16,1-2-3 0,-1 2-1 0,0 1-1 15,-1-1-7-15,1 1 0 0,1-1-2 0,-1 0-5 0,0 1-1 16,1 1-1-16,0-2 0 0,-2 2 4 0,2-1-2 16,-3 1-4-16,3-2 4 0,-2 2-2 0,-1 0-2 0,3 0 4 15,-3 0-2-15,-1 2-2 0,1-2 4 0,2 1 1 16,-4-1-5-16,3 2 2 0,-1-2 0 0,-2 1 0 15,3 1 0-15,-1 0 0 0,1-1 0 0,-1 1 0 0,3-1 3 16,-2 1-3-16,1 0 0 0,2 0 0 0,-2 0 0 16,2-1 0-16,2 1 3 0,0-1 0 0,2 1-3 0,0-2 0 15,1 2 3-15,0-1 0 0,0-1 3 0,-1 2-4 16,0-1 2-16,1 1-4 0,0 2 2 0,-1-2-1 0,1-1 4 16,-1 1-2-16,1-1 2 0,-1 1 0 0,1 1 2 15,-1-1 4-15,-1 1 2 0,1-1 4 0,2 2 3 0,-3-1 0 16,2 0 3-16,1 0-1 0,-2-1 4 0,-1 1 0 15,2 1 1-15,1-1-3 0,-1 0 1 0,-2 0 2 0,1 1 4 16,2-1-4-16,-3 1 0 0,2 1-1 0,0-2-2 16,1 0 0-16,-4 3 0 0,3-3-2 0,0 2 1 0,1-1-2 15,-3 0-1-15,1 1-3 0,-2 2 0 0,0-1-1 16,0 3 2-16,-1-3-4 0,1 3-1 16,0-3 1-16,2 3-2 0,-10 2 9 0,10-4-12 0,-1 0-1 15,-2 1 0-15,4-3 0 0,2 0-1 0,-2 0 3 0,2-2-1 16,-2 2-1-16,0 1-2 0,1-2-2 0,-1 1 3 0,2 0 0 15,0-1 0-15,0 1 1 0,-1 1-4 0,1-1 3 16,-2-1 3-16,1 1 4 0,1 0 1 0,0 1-3 16,-1 0 1-16,1-2 3 0,-2 1 2 0,2 0 1 0,1 2-1 15,-1-2 3-15,0 2 1 0,0-2 1 0,0 1 2 16,0-1 2-16,1 2 0 0,1 0 4 0,-1-1-2 0,0 1 1 16,1 0-4-16,-1 3 3 0,2 0-6 0,-1 3 5 0,-1 0 0 15,2 2-2-15,0 2-1 0,0 0-4 0,3-1 0 16,-3 3 0-16,2-1 3 0,1-1-3 0,-1-1 0 15,1 3 0-15,0-3 0 0,0 2-2 0,3-1-2 0,-1-1 1 16,0 2-3-16,-2-5-1 0,4 4-2 0,-3-4 1 16,4 2-2-16,-2-3-1 0,1 2-1 0,-1 0-3 0,2-2 0 15,-2-1 2-15,2 1-1 0,0-1-2 0,1 1-1 0,-1-2-1 16,-1 0 3-16,1 0 1 0,1 0-3 0,-1-1 2 16,0-1 0-16,0 0-1 0,1 1-2 0,1-1 1 15,0-1 2-15,-3 1 1 0,3 0-3 0,-1 1 2 0,1-3-2 16,-1 3 2-16,2-3 0 0,-3 3 1 15,3-2-3-15,-1-1 2 0,-1 2-2 0,2-1-3 0,0-1 5 0,-1 2-2 16,1-2 2-16,0-1-4 0,-1 2-2 0,2-1 2 16,-2-1-1-16,-1 0-1 0,2 1 5 0,0-2-3 0,-1 1-2 15,2-2 0-15,-2 1 2 0,2 0-1 0,-2-1-1 16,0 0 3-16,0 0 0 0,0-3-2 0,-2 4-1 0,4-4 2 16,-2 1 2-16,0 1-3 0,-1-2 1 0,2 0-1 15,0 0-1-15,0 0 2 0,-1 0 2 0,-1 0-1 16,4-2-2-16,-2 1-1 0,0-1 0 0,1 0 0 0,-2 2 0 15,1-3 2-15,0 1-1 0,0 1-1 0,-1-1 3 0,2 1-2 16,-2-3-1-16,1 2 0 0,0-1 0 0,0 1-3 0,0-1 5 16,-1 1-1-16,-1-1-1 0,2 2 0 0,-3-3 0 15,10-1 0-15,-11 3 0 0,0 1 0 16,-2-2 0-16,-1 2 2 0,3 0-1 16,-1-1-1-16,-2 1 0 0,1-1-2 0,2-2 2 0,-2 2 0 0,-1 1 2 0,2-1 0 15,1 1-1-15,-2-1-3 0,-1 0 1 0,3 1 1 0,-2-1 0 16,1-1 0-16,-2-1 2 0,3 2 2 0,-4 1-6 15,3-2 2-15,-1-1 0 0,0 1 0 0,-1 0 0 0,1-1 0 16,0 1 2-16,0 0-4 0,0-2 4 0,1 1-4 16,-2-1 2-16,3 0 0 0,-1-3 0 15,2 0 0-15,1 1 2 0,0-3 1 0,-3 0-2 0,0 1-3 0,3 0-1 16,-2-2 2-16,-1 0 1 0,1-1 2 0,0-1-1 0,0 0-1 16,-2-1 2-16,1-1-1 0,0 0-1 0,0 1-2 15,-1-3 2-15,2 0 0 0,-3-1 2 0,1-1 0 0,0 1 2 16,-2 0-1-16,3-1-2 0,-3 2 1 0,-1-1-1 15,1 2-1-15,0-1 3 0,-1-1-2 0,1 1-4 0,-3 0 3 16,4 2 2-16,-4-3 1 0,0 3-2 0,1 0-1 16,-1 0 2-16,-1 0-1 0,1-2-1 0,0 4 3 15,-4-2-2-15,3-2-1 0,-3 2 0 0,1 2 0 0,-2-2 0 16,1 0 0-16,-2 0 4 0,1 3 0 0,-2-1 1 0,3 1 2 16,-3 1 3-16,2-1 4 0,-2 2 0 0,0 0 3 15,1 2-1-15,-4-11 25 0,3 12-22 0,0 1 1 16,3-2 4-16,-3 1-2 15,1 2 1-15,-2-2 2 0,2 2-4 0,-1-1-3 0,1 1-2 0,-2-1-5 16,4 2 0-16,-1 0-3 0,1 3 1 0,-2-2-4 0,3-1 1 16,-2 2-3-16,-1-1 3 0,1 1-2 0,0-1-3 15,-1 1 2-15,1 1-1 0,-1-1-1 0,1 1 2 0,-1-1-4 16,1 0-1-16,-1 0 3 0,1 0 0 0,-3 1 1 0,4-1-2 16,-1-1-2-16,0 2 4 0,-1-1 1 0,0 0-5 15,1 0 2-15,0 1 0 0,-1-3-2 0,1 4 1 0,0-3-1 16,-1 1-1-16,1-1-7 0,0 2-6 0,-3-6-46 15,5 3 13-15,0 2-19 0,-3-1-18 16,4 0-27-16,-1 0-29 0,0-3-35 0,3 3-42 0,-2 0-60 16,1 0-82-16,-1 0-49 0,2-1-30 0,-2 0-106 0,2 1-113 15,2 0 40-15,-2 0-126 0,2 1-176 0,-1-1-34 16</inkml:trace>
  <inkml:trace contextRef="#ctx0" brushRef="#br0" timeOffset="-139823.97">12721 13230 233 0,'3'-3'173'0,"-1"1"97"0,1 1 38 0,-1-3-8 16,1 2-40-16,0-1-61 0,-2 1-56 0,2-1-39 16,-1 1-19-16,1 1-15 0,-1-1-6 0,0 1-5 15,-1-1-5-15,1-2-4 0,-1 2-8 0,1 1 5 0,1-1 8 16,-3 1 10-16,3-1 3 0,-1 2 4 0,-2-1 1 16,3-1 4-16,-2 2-1 0,1-2 2 0,-1 0 2 0,-1 1-1 15,2-1-1-15,-2 0-1 0,2 0-3 0,-1 1-2 0,1-1-2 16,0 1 0-16,-1-1-3 0,1 1 3 0,-1-1 9 0,1-2 20 15,0 3 30-15,-1-3-1 0,2 1-12 0,-1 1-6 16,2-1-3-16,-2 0 6 0,1-3 0 16,0 3 0-16,-1 0 1 0,3-3-8 0,0-3-7 0,-1 1-5 0,4-1-5 15,-2-2-2-15,9-11 76 0,-6 7-87 0,-1 0-11 16,2 2 3-16,-1-4 0 0,2-1-5 0,-1 0-5 16,2-1-4-16,-2 1-4 0,-1 0-2 0,1-1-1 0,1 1 0 15,-2 1 1-15,1 0-1 0,-1 0 2 0,1 1 2 16,-2-1 6-16,1 4 2 0,-1-2 2 0,0 1 1 15,0 0 2-15,1 0-5 0,-2 1-3 0,1 0-2 0,0-1-5 16,1 1-8-16,0 0-6 0,0 0-3 0,0-3-4 16,0 1-5-16,1 2-2 0,1-2-3 0,0-2 0 0,0 2-7 15,0-2-1-15,0 3 0 0,-1-1-2 0,2 0-3 0,-2 0-1 16,-1 1-3-16,2 1 0 0,-1 1-1 0,-4 1 0 16,2 2 0-16,0 1 0 0,-3 1 0 0,-1 1 0 15,1 1-2-15,-1 1-6 0,-3 3-15 0,1-3-22 0,-1 4-29 16,2-2-38-16,-3 2-47 0,2 2-52 0,-1-2-80 15,-1 4-91-15,0-3-59 0,0 1-104 0,-1 2-123 0,-1-1 70 16,2 1-59-16,-3 2-75 0,0-1-86 0,2 0 45 0</inkml:trace>
  <inkml:trace contextRef="#ctx0" brushRef="#br0" timeOffset="-138820.16">13550 12202 151 0,'3'-4'270'16,"0"2"196"-16,0-1-15 0,0 0-85 16,-1 0-100-16,2 0-72 0,-1 1-45 0,-1-2-21 0,0 1 11 0,1 1-1 15,-1-1-10-15,-1 0-10 0,2 1-6 0,-1 0-7 0,0 1-6 16,-1-3-5-16,1 2-3 0,-1 1-9 0,1 1-6 16,0-3-10-16,0 3 2 0,-2-2 2 0,2 1 5 0,0-1 34 15,-1 2 21-15,-1-2 11 0,2 2 4 0,-1-2 135 16,-1 2-150-16,2-1-10 0,-2 1-7 15,0 0-14-15,0-2-9 0,2 2-6 0,-2-2-3 0,1 2-6 16,-1 0 2-16,0 0-5 0,2-2-2 0,-2 2 8 0,0-1 14 16,0 1 5-16,0 0 4 0,0 0 3 0,0 0 0 15,0 0 2-15,0 0-4 0,0 0-9 0,0 0-3 0,0 0-4 16,0 0-10-16,0 0-9 0,0-2-6 0,0 2-9 16,0-1-6-16,0 1-5 0,0 0-5 0,0-2-6 15,0 2-1-15,0 0-3 0,0-1-5 0,0 1-2 0,1 0 1 16,-1-2-2-16,0 2-2 0,2-2-3 0,-2 0 0 15,0 0 0-15,0 1 1 0,2-1-3 0,-1 1-1 0,-1-3 2 16,0 3-1-16,0-2 2 0,2-1 2 0,-1 0-5 0,-1 1 2 16,0 0 1-16,0 0-3 0,2 0 5 0,-2-3 1 15,0 3-3-15,2 0 3 0,-2-1 4 0,1 0 2 16,-1 2-1-16,0-4-1 0,3 3-1 0,-3 0 2 16,2 0 1-16,-2 0 2 0,0-3-4 0,0 3-3 0,0 1-1 15,1-1-2-15,-1 0-5 0,0-1-1 0,0 3-2 0,0-1-1 16,0 0-2-16,0 0 0 0,0 1 1 0,0 1 1 0,0 1-4 15,0 1 2-15,0 0 0 0,-1 7 1 16,-1-3-4-16,-1 3 5 0,2 2-3 0,-1 1 3 16,0 3-2-16,-1 1 0 0,0 2 1 0,1 3-1 0,-1 0-2 15,0 3 4-15,0-3-2 0,0 3-2 0,-1-3 2 16,0 3-3-16,2-3 0 0,-1 1 0 0,0 0 0 0,1-4 3 16,-1 1-2-16,2-5-1 0,-1 5 0 0,0-6 0 0,-1 0 0 15,3 1 2-15,-2-3-2 0,2 0 3 0,-1-3-4 16,-1-2 0-16,2 1-1 0,-1 1 2 15,1-3 1-15,0-1 0 0,0-1 1 0,0 0-1 0,1 0-1 16,-1-1 0-16,0 2 0 0,2-4 0 16,-1 1 2-16,1-1-1 0,-2 2-1 0,3-2 0 0,-1 0 0 0,0-2 0 15,-1 2-2-15,2-1 1 0,-1 1 1 0,1-2 0 16,0 0 0-16,-1-1 0 0,2 3 3 0,0-3-3 0,-1 1 0 16,0 1-2-16,-1-1-1 0,1 0 3 0,0 0-1 15,0 0 1-15,0-1 0 0,2 2-2 0,0-1 2 0,-2 0 0 16,0 1 0-16,0-1-3 0,0 2 2 0,2-1 3 15,0-1-1-15,-2 2-4 0,3-2 3 0,-3 2 2 0,2-2-1 16,-2 2-4-16,1 0 5 0,1 0 1 0,-4 2-3 16,5-2 1-16,-3 2-1 0,0 0 0 0,-1-1 2 0,1 1-1 15,0 1-1-15,-1 0 2 0,1 0-1 0,-1 1-1 0,1 1-2 16,0 0 1-16,-3 0 1 0,2 0 0 0,2 0-2 16,-2 0 2-16,-1 2-7 0,1 0-12 0,0-1-23 15,-1-1-27-15,1 2-37 0,0-1-44 0,-1-1-55 0,1 2-77 16,-1-2-96-16,1 0-111 0,-2 0-38 0,2 0-62 15,-1-2-73-15,2 2 100 0,-1-3 27 0,-2 1-42 0,4-1-17 16,-2-2-14-16,-1 0 32 0,1 0 103 0</inkml:trace>
  <inkml:trace contextRef="#ctx0" brushRef="#br0" timeOffset="-138568.83">13845 12500 417 0,'8'-12'430'0,"0"2"87"0,-1 0-58 0,0 0-104 0,-1 0-64 15,-1 2-27-15,0 2-14 0,-2-3-13 0,2 4-12 0,-2-2-27 16,-1 4-32-16,2-1-11 0,-2 1 10 0,-1 0-3 0,1 2 1 15,0-3 4-15,-1 2-1 0,1 2-2 0,0-1-6 16,-1 2 122-16,1-1-168 0,-1 2-19 16,-1 0-10-16,2 1-5 0,-2 0 0 0,0 4-6 0,2 0-8 15,-2 1-11-15,0 1-9 0,0 2-5 0,-2 1-14 16,2-1-3-16,0 3-7 0,-2 1-4 0,2-2-3 0,-1 2-2 16,-1 0-2-16,2 0-2 0,-1 0 1 0,1 0-2 15,0-2-1-15,-2 1-5 0,2-3-4 0,0 3-18 0,0-2-37 16,2-3-75-16,-2 0-64 0,0 0-62 0,1-3-71 0,-1-1-75 15,0 0-76-15,0-2 54 0,2 0 13 0,-1-1-42 16,-1 0-43-16,0-2-73 16,0 0-43-16,2-2 4 0</inkml:trace>
  <inkml:trace contextRef="#ctx0" brushRef="#br0" timeOffset="-138412.17">13938 12322 16 0,'2'-19'488'16,"-2"1"135"-16,1 1-37 0,-1 2-134 0,0 0-76 15,2 4-56-15,-2-1-49 0,0 2-40 0,2 0-43 0,-2 3-43 16,1 1-41-16,-1 0-33 0,0 3-24 0,0-3-13 16,0 2-9-16,2-1-25 0,0 2-38 0,-2-2-49 0,0 2-74 15,0-1-70-15,1 1-74 0,1 1-119 0,-1-1-118 0,-1 1-158 16,2 1-11-16</inkml:trace>
  <inkml:trace contextRef="#ctx0" brushRef="#br0" timeOffset="-137878.92">14353 12230 552 0,'3'3'520'16,"0"-1"73"-16,-3 1-143 0,3 1-121 0,-3-1-74 16,2-1-55-16,-2 1-29 0,0 2-21 0,-2-2-28 0,2 3-27 15,-3-2-22-15,2 3-12 0,-3 0-10 0,1 1-13 0,-2 0-2 16,2 2 2-16,-2 1 0 0,-1-2 2 0,-2 5 5 15,2 1 4-15,-1-1 13 0,-2 1 18 0,0 4 14 0,1-1 17 16,-3 1 10-16,3 1 15 0,-2-2 11 0,2 2 5 16,-1 0-1-16,3-2-1 0,-1 1-8 0,2-1-12 15,1-1-10-15,-4-2-16 0,5-1-16 0,-2 0-19 0,3 0-10 16,-1-5-9-16,2 0-7 0,-1-1 3 0,2-1 4 0,0-2 2 16,0-2-3-16,0 0-13 0,2-1-7 0,-1-2-7 15,2 0-7-15,2-2-4 0,-2-1-3 0,2-2-2 0,4-2-4 16,-1 1 1-16,1-4-3 0,0-2 1 0,-1 0-1 15,1-3 0-15,1-1-2 0,1-1 1 0,-3-1 3 16,0 1-1-16,-1 2-1 0,0-2 0 16,-2 2 3-16,-1 1 5 0,1 2 11 0,-2-2 15 0,-1 4 16 0,2 0 25 15,-1 2 12-15,-1 2-1 0,-2 0-9 0,2 3-17 0,-1 0-14 16,-1 0-12-16,0 1-3 0,0-2-6 0,0 4-3 0,-1-1 2 16,-1 1 1-16,2 1-3 0,-2-1-1 0,-1 4 5 15,-1 1-6-15,1 1 3 0,-2 1-6 0,0 1-4 16,0 4-2-16,-1 1 0 0,-2 2-8 0,0 2-1 15,0 1-2-15,0 4 2 0,-2-1-1 0,1 5-1 0,0 0 5 16,-2 3-6-16,1 2 1 0,2 1-2 0,-1-1-1 0,1 1-5 16,2-2-9-16,-1 0-16 0,3-3-25 0,-2-2-39 0,2-2-58 15,3-3-90-15,-1-3-111 0,2 0-67 0,0-6-76 16,2-1-99-16,-1-3-20 0,1-2 30 0,2-3-81 16,0 0-94-16,0-4-86 0,1-4 154 0</inkml:trace>
  <inkml:trace contextRef="#ctx0" brushRef="#br0" timeOffset="-137502.21">14468 12440 530 0,'6'-18'519'0,"3"-1"91"0,-3 2-131 0,1 2-104 15,0-1-77-15,-2 3-56 0,0-2-25 0,-1 1-22 16,2-1-27-16,-1 2-32 0,0 1-22 16,0-1 14-16,-2 1-11 0,3 2-21 0,-2-1-24 0,2 2-16 0,-5 1-14 15,2 0-12-15,1 2-4 0,-3 0-1 0,2 3 3 0,-3 1 5 16,2 1 6-16,0 1 12 0,-2 1 5 0,1 2 17 15,-1 2 13-15,0 2 15 0,0 1 10 0,-1 4 9 0,-1 1 3 16,0 1-6-16,2 4-4 0,-3 2-5 0,2 0-1 16,-3 0 10-16,1 3-2 0,0-1-11 0,1-2-18 31,-2 0-13-31,2-2-20 0,1 0-13 0,1-1-11 0,-2-2-10 0,2-1-5 0,2-3-2 0,-2 1-4 0,1-2-6 16,1-1-1-16,0-3-1 0,0 2 5 0,2-4-4 0,-3 1-2 15,2-2 2-15,-1-2-2 0,1 3 5 0,0 0-5 0,-1-3 4 16,3 2-3-16,-2-1 0 0,0 1 5 0,3-1 4 15,-3 1 7-15,2 1-1 0,-2-1 3 0,2 0-5 16,-2 1 2-16,2-1-6 16,1 2-3-16,-1 0 1 0,1 3-2 0,3 1-4 0,4 7 4 0,-8-6-5 15,0-1-5-15,2-1-9 0,-4 0-25 0,0 1-46 0,3-1-81 16,-3 2-130-16,0 0-109 0,1-1-174 0,-1-3-172 0,-2 0-48 16,1 0-182-16,0-1-120 0,-2 0 294 0</inkml:trace>
  <inkml:trace contextRef="#ctx0" brushRef="#br0" timeOffset="-135304">16951 13327 22 0,'1'3'339'16,"2"2"175"-16,-1 0-28 0,-2-2-88 0,1 1-106 15,-1 0-75-15,0-2-32 0,2 2 7 0,-2-1-5 0,0 0-17 0,0 1-17 16,0-1-15-16,-2-2-6 0,2 1-8 0,0 2-2 15,-1-2 4-15,-1 1 216 0,-2-2 83 16,1 3-2-16,-1-3-225 0,3-1-7 16,-3 0-7-16,1 2-7 0,0-2 14 0,-2 0-10 15,-4-2 117-15,3 2-180 0,-2-1-20 0,-2-1-18 16,-1-1-11-16,0 1-16 0,-3-3-8 0,1 1-11 0,-4-2-7 16,3 0-3-16,-4-2-4 0,2 0-3 0,-2 0 1 15,0-2 0-15,-1 2-1 0,3-4 2 0,-3 2 5 16,0-4 0-16,2 3 2 0,0-3 1 0,-1 2 2 0,2-2 1 15,0 0 1-15,-1 0-1 0,3-1 4 0,-2 0-1 16,3-1 3-16,-14-15 38 0,13 16-35 0,3-2 1 16,1 2-5-16,-2-3-4 0,3 5-5 0,-3-4-5 15,3 2-3-15,-9-17 7 0,8 17-14 0,0-1-2 16,2 1 1-16,0 0-5 0,-3 1 1 0,3-1-2 0,0 2 2 16,-1 0-2-16,3-1-3 0,-2 3 2 0,1-1-1 15,-2 1-2-15,1 0 2 0,2 1 0 0,-3 2-1 16,2 0 2-16,1-1-2 0,-1 3-1 0,1-3 0 0,1 4 0 15,-3-1 0-15,4 1 0 0,-1-1 0 0,2 3 0 16,-1 0 2-16,-1 0-1 0,2 1 1 0,-1-1 2 0,1-1-3 16,0 1-1-16,-1 1 2 0,-1-1-2 0,2 1 3 0,0 1-2 15,0-2-1-15,0 1 0 16,-2-2 0-16,2 2 0 0,2 1 2 0,-3-1 3 0,1 1-4 0,1-1 3 16,-1-1-1-16,0 3-1 0,0-4 4 0,0 4 0 0,-2-1 0 15,2-1 1-15,1 0 1 0,-1 0 1 0,0 2 1 16,0-1 4-16,0-1-2 0,-1 2-1 0,1-1 3 0,2-1-3 15,-3 1 1-15,0-1-2 0,2 2 0 0,1-2-1 16,-2 0-2-16,1 2 2 0,0-1-2 0,-1-1 0 0,2 0-1 16,-3 2-1-16,3-2-2 0,-1 1 0 0,1 1-1 15,-3-2-2-15,4 1 2 0,-4-1-2 0,2 2 1 0,1-1-1 16,-1-1 2-16,-1-3-2 0,1 3 0 0,2 0 5 16,-1 1-3-16,-1-3-2 0,1 3 0 0,1-2-2 15,-2 1 2-15,0-2 0 0,2 2 2 0,-3-1-2 16,3 2 2-16,-2-1-1 0,2-1-3 0,-1 1 1 0,-1-1 1 15,1 1 2-15,-2 0 1 0,3 0 0 0,0 1 0 16,-2-1 0-16,2 1 1 0,0-1-4 0,0-1 1 0,-1 1 1 16,1 2 1-16,-2-1 0 0,2-1-1 0,0 2 0 15,-1-2 2-15,1 0 2 0,-2 0 0 0,2 1 2 0,-2 1 0 16,2-2 0-16,0 1-4 0,-1-1 2 0,1 2-2 16,-2-2-1-16,2 2-2 0,0-1 0 0,-1 1-1 0,-1 0 2 15,0-2-1-15,2 2-3 0,-1 0 2 16,-1 0 0-16,0 0 0 0,1 0 2 0,-1 0-4 0,-2 0 2 0,4 0-3 15,-2 0 2-15,-1 2 1 0,2-1 0 0,-3 1 0 16,1 0 0-16,1-1 0 0,-1 1 0 0,-2 3 0 0,1 0 0 16,-4 2 0-16,0-1-2 0,2 1 2 0,-1 3-1 0,-2 0 1 15,1 2 2-15,0 1 1 0,-3-1-2 0,3 3-1 16,0-1 0-16,-1 3-2 0,-1 0 1 0,2 0 1 16,0 0 0-16,0-3 0 0,1 3 0 0,0-2 0 0,1 0 0 15,-1 0 0-15,3-2 0 0,-4-1 0 0,5 2 0 16,-2-3 0-16,0-1 0 0,2-2 0 0,1 1 0 0,-1-3 0 15,2-1 0-15,-1-1 2 0,-1 1-1 0,3-2 1 0,-1 0 0 16,-1 0 2-16,1 1-1 0,1-2 0 0,-2 1-2 16,0-1-1-16,2 1 0 0,0-3 0 0,-1 2 0 15,-1-2 0-15,2-2 0 16,0 2 0-16,0-3 0 0,2 1 0 0,-1-1 0 0,-1-4 0 0,4 1 0 0,-4-3 2 16,3-1 0-16,-2 0-2 0,4-1 0 0,-2-3 0 0,5-11 0 15,-5 10 0-15,4 3 0 0,-3-2 0 0,1 0 0 16,-1 2-3-16,1-1 3 0,5-12 2 15,2 0-1-15,-7 13-1 0,0 2 0 16,1-2 0-16,-1 3 0 0,2-2 0 0,0 2 0 16,0 0 0-16,-3 0 0 0,4-2 0 0,2 3-3 0,-4-1 3 15,0 1 0-15,2 2 0 0,2-1 0 0,-4 0-2 0,10-6-2 16,-7 8 4-16,-1 0 0 0,0 2-3 16,0-3 0-16,1 3 3 0,-2 0 1 0,-1 2 0 0,-1-1-1 15,0 0 0-15,1 0 0 0,0 2 0 0,-1-1 0 0,0 1 0 16,1-2 0-16,0 2 0 0,1-2 2 0,-1 2-3 15,-1 0 0-15,1 0 1 0,2 0-2 0,-2 0 2 16,1 0 1-16,-1 0 2 0,1 0-2 0,7 0-1 16,-8 0 0-16,1 2-2 0,0-2 4 0,-1 2-2 15,1-2 2-15,-1 0-1 0,1 1-1 0,0-1 0 0,0 0 0 16,6 2 0-16,-7 0 2 0,1-2-1 0,2 0 1 16,-3 2 0-16,0-2-2 0,3 1 1 0,-2-1 0 15,-1 0 0-15,2 2-1 0,2-2 0 16,-2 1 0-16,-2-1 0 0,2 0-2 0,1 2-7 0,-2-2-11 0,1 0-21 15,0 1-29-15,-1 1-29 0,1-2-36 0,-1 4-42 16,-1-2-56-16,3-1-80 0,-4 1-126 0,3-1-173 0,-1 3-159 16,-3-3-178-16,2 2-81 0,-1 1-179 0,0 0 165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27:27.6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3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1" timeString="2023-08-28T22:28:03.421"/>
    </inkml:context>
  </inkml:definitions>
  <inkml:trace contextRef="#ctx0" brushRef="#br0">13064 3603 161 0,'2'-1'312'16,"-1"-1"155"-16,-1-1-49 0,2 1-93 0,-2 0-90 0,2 0-60 15,-2 1-35-15,0-1-13 0,0 1 15 16,0-1 15-16,-2 1 8 0,2 1-1 0,0-2-9 0,-2 0-15 0,2 2-11 16,-1-2-10-16,-1 1-2 0,2-1-2 0,-1 2-5 15,-1-2 25-15,2 0 5 0,-2 2-7 0,1-1-3 0,-1-1-4 16,-1 2-2-16,1 0-2 0,2-1-5 0,-3 1-5 16,2 0 0-16,-4 0-4 0,4 0-6 0,-3 0-6 0,3 1-7 15,-2-1-1-15,-1 0-7 0,1 2-6 0,0-1 8 16,1-1 2-16,-2 4 2 0,0-2-3 0,-5 1 67 15,3 1-87-15,-1 0 1 0,-2-1 6 0,0 3-2 16,-1 0-2-16,-4 1-8 0,3 0 3 0,-2-1 2 0,-17 11 73 16,13-7-77-16,-1-1-12 0,1 0-11 0,-4 2-6 15,2-4-4-15,-3 4 2 0,0-2 6 0,-3 4-1 16,-1-4-2-16,1 1-5 0,0 2-4 0,-2-2-5 16,2 0 4-16,-2 2 3 0,3 0 8 15,-3-3 5-15,0 3 1 0,0 0-7 0,2-2-3 0,0 0-9 0,2 1 0 16,-2 1-1-16,0-2 5 0,2 2 4 0,-3-1-1 15,4 1-3-15,-2-2-6 0,-1 0-1 0,3 0-1 0,1-2-2 0,-1 1-3 16,0-1-1-16,1 2 4 0,-4 0 8 0,3-2 0 16,-2 1-7-16,0-1 1 0,1 1-6 0,-1 0 1 15,-1 0-1-15,1-1 0 0,0 2-3 0,-1 0 2 0,0 0-2 16,0 0 2-16,1 0-2 0,1 0 2 0,0 0-2 16,-1 0 2-16,5 0 1 0,-3-2 5 0,3 4-4 0,0-4-1 15,0 1 3-15,2-1 8 0,-1-1-3 0,1 0-6 16,1-1 0-16,1-1-2 0,0 2-5 0,1-2 1 15,1-1-2-15,-2 2 2 0,3-1-5 0,-2 0 0 0,0-1 4 16,1 0 0-16,-2 1-1 0,0 0-1 0,1-2-1 0,-2 2-2 16,1 1 2-1,-2-2-1-15,2 1-1 0,-1 0 0 0,-1 1 2 0,-1-2-1 0,2 3-1 0,0-2 0 0,-1 0 0 16,0 1 2-16,1 0-3 0,-1 1 1 0,1-1 0 16,0 1 0-16,0 0 0 0,-1-3 6 0,2 3-4 0,-2-2-1 15,1 2-1-15,-1-1 0 0,1 1 0 0,0 0 0 16,0-1 0-16,1 1 0 0,0 0 0 0,0 1-3 0,2-1 5 15,-1-1-4-15,1 1 2 0,-1 1-2 16,3 1 1-16,-2-2 0 0,2 0 1 0,-2 2 0 0,1-1-1 0,2 3 2 16,-3-3-1-16,1 2 0 0,2 0 0 0,-1 0 0 15,-1 0 0-15,1 2 0 0,-2-3 0 0,2 3 0 16,1 0 0-16,-2-1 0 0,2 1 0 0,-1-1 0 0,0 1 0 16,0 0 0-16,1 0 0 0,-2 0 0 0,1-1 0 15,1-1 2-15,0 2-1 0,0-2-1 0,0 0 0 0,-2 0 0 16,2-2 2-1,1 2 1-15,-4 0-2 0,2-2 0 0,0 0-1 0,-2 1 0 0,2-2 0 0,0-1 0 0,0 1 0 16,0 0 0-16,-3-1 0 0,4 1 0 0,-2-2 0 0,-1 2 2 16,3-4-2-16,-2 4-2 0,-1-4 4 0,2 0-2 15,0 1 0-15,-2-1 0 0,1 1 0 0,-1-1 0 16,2 0 0-16,-1 0 3 0,0-1-5 0,-2 0 4 0,0 0-1 16,0-1-1-16,3-1 0 15,-1 2 0-15,0-2 2 0,1 1-2 0,1-1 1 0,-2 0-1 0,2 0 0 0,2 0 0 16,-1 0 0-16,4 0 0 0,-1 0 0 0,1 0 0 0,0 0 0 15,-2 0 0-15,2 0 0 0,0 0 0 0,0 0 0 16,0 0 0-16,1 0-2 0,-2 0 1 0,1 0 1 16,0 0 0-16,0 2 0 0,2-2 0 0,-2 0 0 0,2 2 0 15,-3-2 0-15,3 0 0 0,-2 0 0 0,3 1 0 16,-2-1 0-16,0 0 0 0,3 2-2 0,-3-2 1 0,1 1-1 16,-1-1 1-16,2 0 1 0,-1 0-5 0,2 0 0 0,-3 0 1 15,4 0 3-15,-3 0 0 0,1 0 1 0,1 0 0 16,1 0 0-16,-2 0 3 0,2 0-3 0,-1 0 2 0,1 0-1 15,1 0-1-15,-1 0 0 0,2 0 2 0,-2-1 1 16,3 1-1-16,0-2-1 0,-1 1-2 0,1 1 1 16,2-4 0-16,1 1 0 15,0 2 0-15,1-3 2 0,-1-3-1 0,3 4-1 0,-1-2 2 0,0-2-2 0,0 2-2 0,2-3 4 16,-2 1-2-16,1-1 0 0,-1 0 3 0,3-2 0 16,-3-1-3-16,3 0 1 0,0-1-1 0,-1 1 0 15,2-3 0-15,-1-1 0 0,1 0 0 0,1-1 0 0,0-5 0 16,1 3 0-16,-1-2 0 0,0-2 2 0,3 2-2 15,-4 0 0-15,2 1 0 0,-1-1 0 16,0 1 0-16,-2-1 0 16,0 3 0-16,0 3 0 0,-2-3 0 0,0 2-1 0,1 2 0 15,-2 1 1-15,0-1 0 0,0 1 2 0,0 1-2 16,-2 0 0-16,1 2 0 0,-1 0 0 0,2 1 0 0,-4-1 0 16,1 3-3-16,0-1-1 0,-2 2 1 0,1 0 0 15,-1 3 2-15,-2-1 1 0,1 0-2 0,2 1 1 16,-2 0 1-16,0 0 0 0,-1-1 0 0,1 3 4 0,-1-1-3 15,1 1 0-15,-2-2-1 0,0 2 0 0,0 2 0 0,0-2 0 16,0 1 2-16,-2 1-2 0,2 1 0 0,-3 1 0 16,0 2 0-16,-3 1 3 0,0 2-2 0,-1 2-1 0,-3 1 0 15,-2 3-3-15,1 2 3 0,-3 3 0 0,-2 3 0 16,0 0 0-16,-1 4-2 0,-2-2 3 0,1 3-1 16,-4 1 0-16,3-2 3 0,0 2-5 0,-3-2 2 0,3-1 0 15,2 1 0-15,-2-4 0 0,4 0 0 0,-2 1 0 16,4-4 0-16,-2 0 0 0,4-2 0 0,-2 1 0 0,5-3 0 15,-1-1 2-15,2 0-1 0,0 1 1 0,2-4-4 0,0 0 6 16,3 0 0-16,-1-2 3 0,2 0-2 0,1-2-5 16,1 2 0-16,-1-1 0 0,3-1 0 0,2 2 0 0,0-2 0 15,4 1 0-15,-1-1 0 0,2 1 0 0,2-1 0 16,1-2 0-16,3 1 0 0,0 1 0 0,2-3 0 16,0 1 0-16,4-2 0 0,0 1 0 0,3-3 0 0,1 1 0 15,-1-1 0-15,2-2 0 0,1 0 0 0,1-2 0 0,1 1 0 16,3-3 0-16,0-1-136 0,1 1-76 0,2-2-69 15,2 0-95-15,1-2-133 0,1-1-142 0,1-1-100 16,3-2-150-16,-2 3 2 0,2-7-195 0,-2 1-60 0</inkml:trace>
  <inkml:trace contextRef="#ctx0" brushRef="#br0" timeOffset="1271.58">13981 2916 484 0,'8'-7'435'0,"1"-2"79"16,-2 2-66-16,-1-1-105 0,1 0-52 0,-3 1-20 16,1 2 4-16,0 0 13 0,-4 0 8 0,2 3 49 0,-1-1 67 15,0 0-14-15,-1 1-44 0,-1-2-38 0,2 1-13 0,-2 2 9 16,-2 1-4-16,2-2-16 0,-3 4-13 0,-2-1-26 15,-1 4-29-15,-2 1-29 0,-1 2-29 0,-3 4-24 0,-3 2-21 16,-4 4-13-16,1 4-90 0,-5 4-18 0,-2 0 0 16,-1 6 0-16,-1 3 0 0,-1 0 0 0,-1 3 0 15,-1 2 0-15,3 0 0 0,0 0 0 0,1 2 0 0,1-1 0 16,4-1 0-16,2-1 0 0,4-1 0 0,3-5 0 0,4 3 0 16,3-7 0-16,2 3 0 0,3-4 0 0,3-1 0 15,0-4 0-15,4-3 0 0,1-1 0 0,3-2 0 16,0-4 0-16,2-2 0 0,2-2 0 0,0-1 0 0,2-3 0 15,2-2 0-15,0-3 0 0,1 0 0 0,2-2 0 16,1-2 0-16,2-1 0 0,0-4-164 0,2 0-317 0,1-4-162 16,1 0-85-16,1 0 4 0,0-4-102 0,2 1 89 0,-1-4 70 15,2 0-68-15,-1-2 28 0,1 2 197 0,1 0 152 16,-3 0 118-16,1 0 106 0,-1 0 59 16,1 0 30-16,-2-2 41 0,2 1 75 0,-4-3 49 0,1 3 9 0,-1-1-15 15,-3 1 73-15,-2 1 126 0,-1-2 7 0,-2 2-82 16,-1 0-74-16,-1 2-32 0,-6 1 8 0,-1 0 38 0,-1 5 53 15,-4-1 37-15,-1 4 13 0,1 2-3 0,-3-2 9 16,-1 4 104-16,-2 2 39 0,0 1 1 0,-2 1-22 0,1 1 7 16,-9 4 300-16,4 3-437 0,-2 0-43 0,0 2-30 15,-4 5-25-15,-1 1-18 0,-3 5-16 0,0 2-17 16,-1 3-17-16,-1 1-34 0,-18 36-79 16,20-31 0-16,-1 3 0 0,1 1 0 0,2-1 0 0,4-3 0 15,2-1 0-15,2 0 0 0,0-3 0 0,4-1 0 16,2-4 0-16,0-2 0 0,4-4 0 0,6 11 0 15,-3-18 0-15,-1-1 0 0,7-3 0 0,-4-3 0 0,4-4 0 16,4-3 0-16,-1-2 0 0,5-4 0 0,-1-1 0 16,-1-5 0-16,3-1 0 0,0-4 0 0,-1 1 0 15,0-4 0-15,-1-1 0 0,-4 0 0 0,0 1 0 0,-3 0 0 16,-3 0 0-16,-2 4 0 0,0-1 0 0,-3 0 0 16,-2 2 0-16,-1 0 0 0,-2 0 0 0,-2 2 0 0,1-1 0 15,-2 1 0-15,-2 3 0 0,0 0 0 0,-2 1 0 16,0 2 0-16,1 1 0 0,-3 3 0 0,1 1 0 15,-2 1 0-15,0 3 0 0,0-1 0 0,-2 2 0 0,2 2 0 16,-1 2-78-16,0 0-424 0,0 1-244 0,2 0-252 0,-4 2-249 16,4 2-38-16,-4-2-95 0,2 3 312 0</inkml:trace>
  <inkml:trace contextRef="#ctx0" brushRef="#br0" timeOffset="2197.59">15064 3288 601 0,'0'-5'466'0,"0"0"111"16,0 1-56-16,0-2-20 0,-1 1-43 0,-1 0-45 0,2 2 35 15,-2-2 54-15,1 1-40 0,-1 0-69 0,2 0-69 0,-1 0-16 16,-1 0-34-16,0 2-34 0,2-1-17 15,-1 1-12-15,-1 2-9 0,-1 0-18 0,0 2-15 0,0 1-16 0,0 1-13 16,-2 4-13-16,0 2-18 0,0 2-13 0,-1 4-13 16,-3 1-77-16,1 5-6 0,-2 2 0 0,1 5 0 15,-1-1 0-15,-1 7 0 0,0-1 0 0,0 1 0 0,3-1 0 16,-3 1 0-16,3-4 0 0,4-2 0 0,-3-3 0 16,2-3 0-16,-1-3 0 0,3-3 0 0,2-2 0 0,-1-4 0 15,0-2 0-15,2-3 0 0,0 1 0 0,2-4 0 0,0-3 0 16,-1 0 0-16,4-5 0 0,-1 0 0 0,3-5 0 15,-1-3 0-15,4-5 0 0,2-2 0 0,-1-6 0 16,3-2 0-16,-1 0 0 0,3-5 0 0,0-1 0 0,-2 1 0 16,0 0 0-16,-1 1 0 0,-1 2 0 0,0 3 0 15,-1 1 0-15,-2 2 0 0,1 2 0 0,-2 4 0 0,1 1 0 16,-3 3 0-16,-1 2 0 16,0 2 0-16,0 0 0 0,-2 4 0 0,1 0 0 0,0 1 0 0,-1 2 0 0,0 1 0 15,-1 2 0-15,-1 0 0 0,-1 0 0 0,2 2 0 16,-1 3 0-16,-1 2 0 0,0 1 0 0,0 2 0 0,-1 3 0 15,-1 1 0-15,-1 1 0 0,1 0 0 0,-1-2 0 16,2 1 0-16,1-1 0 0,-2-2 0 0,2 0 0 0,2-3 0 16,-1 0 0-16,1-3 0 0,3-2 0 0,-1 1 0 15,1-4 0-15,3 0 0 0,1-4 0 0,1 0 0 0,4-2 0 16,-1-2 0-16,1-2 0 0,2-2 0 0,0 0 0 0,4-2 0 16,-1-1 0-16,0-2 0 0,3 2 0 0,-3 0 0 15,-1 0 0-15,-3 3 0 0,2 0 0 0,-4 3 0 16,0 0 0-16,0 1 0 0,-2 5 0 0,-1-2 0 0,-4 3 0 15,3 2 0-15,-2 2 0 0,-3 1 0 0,1 2 0 16,-2 0 0-16,2 2 0 0,-2 3 0 0,-2 0 0 0,1 4 0 16,-2 0 0-16,0 1 0 0,0 4 0 0,-2-1 0 0,2 0 0 15,-3 2 0-15,2 2 0 0,-4-2 0 0,4 0-277 16,-1-2-87-16,-1 1-76 0,3-3-110 0,-2-1-143 16,2 0-103-16,0-3-86 0,0-3 38 0,2 0-26 0,-2-2-71 15,3-3 106-15</inkml:trace>
  <inkml:trace contextRef="#ctx0" brushRef="#br0" timeOffset="2746.84">16065 2527 363 0,'11'-27'616'0,"-1"3"130"0,-3 8-109 0,0 1-71 16,-2 3-86-16,-1 2-11 0,0 2 84 0,-1 3-30 0,0 0-67 15,1 2-32-15,0 1-19 0,0 2-42 0,0 0-46 0,-1 3-35 16,0 1-16-16,0 2-23 0,0 3-37 0,2 2-41 15,0 4-54-15,-4 4-111 0,-1 4 0 0,0 9 0 16,-1 8 0-16,-4 9 0 0,-1 12 0 0,-4 10 0 16,-3 9 0-16,-2 2 0 0,-4 1 0 0,0 4 0 0,-2-7 0 15,1-7 0-15,2-7 0 0,0-8 0 0,1-7 0 0,3-4 0 16,3-10 0 0,3-6 0-16,2-5 0 0,3-5 0 0,0-2 0 0,3-6 0 0,1-3 0 0,1-2 0 0,1-3 0 15,3-3 0-15,-1-2 0 0,3-3 0 0,0-5 0 16,4-1 0-16,1-6 0 0,3-2 0 0,0-5 0 15,3-2 0-15,0-5 0 0,5-1 0 0,-1-2 0 0,2-3 0 16,1 4 0-16,-4-2 0 0,0 2 0 0,2 3 0 0,-2 3 0 16,-5 1 0-16,2 4 0 0,-3 4 0 15,0 1 0-15,-3 5 0 0,-1 2 0 0,-2 1 0 0,-1 4 0 0,5-1 0 16,-7 4 0-16,-3 2 0 0,0 1 0 16,-1 0 0-16,-1 5 0 0,-1-1 0 0,-1 2 0 15,-1 2 0-15,-3 3 0 0,-1 0 0 0,1 2 0 0,-3 2 0 16,-2 2 0-16,-1 0 0 0,-1 4 0 0,-1-1 0 15,-1 0 0-15,-3 0 0 0,2 1 0 0,-2 0 0 0,2-3 0 16,-2-1 0 0,4-2 0-16,-1-1 0 0,0-2 0 0,0-3 0 0,1 0 0 0,2-3 0 0,2-2 0 0,-1-2 0 15,1 0 0-15,2-4 0 0,-1 3 0 0,3-4 0 16,0 0 0-16,-2-4 0 0,5 3 0 0,-2-2-124 0,1 0-138 16,2-4-58-16,0 1-61 0,0-1-77 0,3-2-88 15,0 1 2-15,3-3-38 0,-1 0-49 0,3-1 115 0,0-1 55 16,3 0-4-16,0-1-16 15,1-1-66-15,0 0-58 0,-1-1-3 0</inkml:trace>
  <inkml:trace contextRef="#ctx0" brushRef="#br0" timeOffset="2997.18">16638 3012 266 0,'10'-4'502'15,"10"-2"624"-15,-14 4-742 0,2 2-40 16,1 0 274-16,-4 4-316 0,0-3 3 15,-2 2 87-15,-1-1 24 0,2 1-7 0,-2 2-18 0,-1 1-6 16,2 2-19-16,-1 0-38 0,0 0-42 0,-1 2-33 16,-1 3-30-16,0-1-26 0,0 2-31 0,-1 0-30 0,-1 5-32 15,0-1-30-15,-1 2-20 0,-2 0-16 0,-1 2-13 16,0 0-8-16,0 3-7 16,-1-4-7-16,-2 4-2 0,3 0-5 0,-2-1-9 0,-1 1-16 0,0-4-17 0,5-1-29 15,-3 0-49-15,2-2-70 0,2-2-86 0,0-4-106 0,0-1-152 16,0-1-127-16,1-3-112 0,1-3-49 0,1 0 63 15,-2-4-32-15,2-7-861 0</inkml:trace>
  <inkml:trace contextRef="#ctx0" brushRef="#br0" timeOffset="3154.26">16680 2898 423 0,'2'-31'474'16,"1"5"120"-16,-2 3-73 0,3 5-95 0,-3 1-64 15,1 2-74-15,-1 4-54 0,1 0-46 0,1 2-39 0,-3 0-43 16,2 3-30-16,-1 2-27 0,-1 0-17 0,2 0-15 15,0 0-14-15,0 1-29 0,-2 0-47 0,2 1-65 0,0 1-84 16,-1-1-108 0,1 0-170-16,-1 1-194 0,-1 1-196 0</inkml:trace>
  <inkml:trace contextRef="#ctx0" brushRef="#br0" timeOffset="3797.83">17023 3305 18 0,'0'2'561'0,"-2"-1"126"0,1 1-85 0,-1 0-128 15,2-2-44-15,0 0-45 0,0 0-21 0,0-2 27 16,0 2 85-16,0-3-6 0,0 1-39 0,2-2-35 0,-1 1 11 16,1-1-26-16,1-2-47 0,1 0-52 0,-1-1-54 15,2 0-47-15,-1 1-46 0,2-2-32 0,-1 0-25 0,0 0-18 16,1 0-11-16,-1-2-6 0,4 2-8 0,-2-2-6 16,-1 0-7-16,2-2-3 0,0 2 1 0,1 0-4 0,-1 0 2 15,2-1 3-15,1-1 4 0,-2-2-5 0,1 3-20 0,2-3 0 16,-2 1 0-16,1 2 0 0,0-2 0 0,-1 2 0 15,-1-1 0-15,0 2 0 0,1 2 0 0,-2-2 0 16,1 3 0-16,-2 1 0 0,-1 1 0 0,-1 1 0 0,1 1 0 16,-1 1 0-16,1 2 0 0,1 2 0 0,-4 1 0 15,0 1 0-15,0 2 0 0,0 2 0 0,-1 3 0 0,1 0 0 16,-3 3 0-16,0 2 0 0,0 3 0 0,-1 1 0 0,-3 3 0 16,1 2 0-16,-2 0 0 0,1 3 0 0,-3-1 0 15,-2 3 0-15,1-3 0 0,2 1 0 0,-2 0 0 16,-2-1 0-16,2-1 0 0,2-2 0 0,-1-2 0 0,0-2 0 15,4-2 0-15,0-3 0 0,-2-2 0 0,2-1 0 16,1-1 0-16,0-3 0 0,1 0 0 0,-1-5 0 0,2 2 0 16,0-3 0-16,0-2 0 0,3 0 0 0,-3-2 0 15,4-2 0-15,-3 1 0 0,2-2 0 0,1 1 0 0,0-4 0 16,2 1 0-16,-1 0 0 0,0-2 0 0,1 0 0 0,-1 0 0 16,2-1 0-16,0 1 0 0,0 2 0 0,-3 0 0 15,1-2 0-15,2 1 0 0,-1 1 0 0,-2 2 0 16,1-1 0-16,-2 2 0 0,1 1 0 0,-1 0 0 0,-2 1 0 15,1 0 0-15,1 1 0 0,2-1 0 0,-4 1 0 16,2 1 0-16,-1-2 0 0,0 2 0 0,1 0 0 0,-2 2 0 16,1-2 0-16,1 1 0 0,-3 1-173 0,4-1-170 0,-4 1-107 15,1 0-135-15,1-1-140 0,-2 1-133 0,1-1-113 16,-1 3-92-16,0-4-132 0,-1 2 209 0</inkml:trace>
  <inkml:trace contextRef="#ctx0" brushRef="#br0" timeOffset="4472.3">17537 3090 482 0,'5'1'441'0,"-4"-1"83"0,2 4-79 0,-1-2-106 0,1 0-54 16,-1-1-19-16,-1 1-10 0,1-1-8 0,0 1-21 0,-1 1-32 15,3 0-23-15,-3-1 8 0,2 2-22 0,2-1 27 16,-4 1 32-16,4 0-10 0,0 1-33 0,0 1-33 0,3 0-16 16,1-1 3-16,1 2 2 0,-1-1-14 0,3-1-32 15,1 2 0-15,5-2 42 0,-4 3 8 0,3-1-11 16,3-2-16-16,-2-2 3 0,3 2-21 0,0-3-18 0,1 2 27 15,1-1 16-15,0-2-11 0,0-1-18 0,-1 0-12 16,3 0-5-16,-4-3-4 0,3 0-10 0,-2-3-14 0,-2 2 0 16,1-3 0-16,0 0-6 0,-4-1-10 0,2 0-2 0,-2-2-2 15,-1-2 5-15,0 2 9 0,-2-3 4 0,-1-1-2 16,-4 1 2-16,1 0-1 0,-2-1 1 0,1 1 2 16,-2 1 5-16,-3-1 5 0,0 0 0 0,-3 1 4 0,1-2-5 15,-2 3-1-15,-2-1-8 0,1 4-3 16,-3-1-3-16,0 2 2 0,-3 1-22 0,-2 1-14 0,1 2 0 0,-2 3 0 15,1 0 0-15,-7 1 0 0,3 6 0 0,-2 0 0 0,-1 3 0 16,-2 3 0-16,0 2 0 0,-2 5 0 0,2 2 0 16,-2 1 0-16,0 6 0 0,0 0 0 0,3 2 0 15,-1 2 0-15,3-2 0 0,3 3 0 0,1-2 0 0,3-1 0 16,0 1 0-16,3-4 0 0,2 1 0 0,3-4 0 16,0 0 0-16,2-2 0 0,2-3 0 0,1 0-177 0,1-3-346 15,1-4-232-15,1 0-213 0,0-1-252 0,2-4-92 16,-2-1-80-16,2-2 354 0</inkml:trace>
  <inkml:trace contextRef="#ctx0" brushRef="#br0" timeOffset="5487.97">19534 3102 526 0,'-5'1'475'15,"1"-1"59"-15,-3 2-89 0,2 0-92 0,-1-1-25 16,2-1-38-16,-3 2-21 0,2-1-10 0,0 1-3 15,1 2 53-15,-4-1 34 0,5 0-13 0,-2 2-21 0,-1 4-19 16,-1-1-18-16,0 4 14 0,0 1 3 0,1 2-6 16,-1 0-10-16,3 3 1 0,-6 2-3 0,6 4-26 0,-3-1-38 15,1 4-43-15,-1-1-38 0,-2 29 54 16,8-28-175-16,-1 0-5 0,2-2 0 0,2-2 0 0,-1 0 0 16,2-3 0-16,3-1 0 0,1-5 0 0,1 0 0 15,1-4 0-15,5-3 0 0,-1-4 0 0,4-1 0 0,1-4 0 16,2-3 0-16,2-4 0 0,-1 0 0 0,5-3 0 15,0-5 0-15,1-3 0 0,2 0 0 0,1-5 0 16,0-1 0-16,0-1 0 0,0-3 0 0,-2 2 0 0,-1 0 0 16,-3-1 0-16,-2 3 0 0,-2 2 0 0,-2 0 0 15,-2 4 0-15,-3 2 0 0,-3 3 0 0,-2 2 0 0,0 1 0 0,-3 3 0 16,-2 0 0-16,3 2 0 0,-2 4 0 0,-4-2 0 16,1 3 0-16,-1 0 0 0,2 1 0 0,-2 1 0 15,-2 1 0-15,2-1 0 0,-1 2 0 0,1 2 0 0,-4-1 0 16,0 2 0-16,1 0 0 0,0 4 0 0,-1-3 0 15,0 1 0-15,0 1 0 0,-1 2 0 0,1 0 0 0,-1-2 0 16,2 1 0-16,0-3 0 0,0 3 0 0,1-3 0 0,1 2 0 16,-1 0 0-16,2-4 0 0,-2 0 0 0,2 0 0 15,0 0 0-15,0-2 0 0,2 1 0 0,-2 0 0 16,2-1 0-16,-1 0 0 0,1-1 0 0,-1-1 0 0,3 0 0 16,0 0 0-16,1-1 0 0,1-1 0 0,1 0 0 15,1-1 0-15,-2 0 0 0,3-3 0 0,-1 2 0 16,3-1 0-16,0-2 0 0,0 2 0 0,1-2 0 0,2-1 0 15,-1 0 0-15,0 0 0 0,16-11 0 16,-15 10 0-16,2-2 0 0,-2 2 0 0,13-10 0 16,-14 9 0-16,3 1 0 0,-5 0 0 0,1 0 0 0,-1 1 0 15,-1 1 0-15,-1 0 0 0,-1 1 0 0,0 1 0 16,-3-1 0-16,3 3 0 0,-5 0 0 0,0 0 0 0,0 1 0 16,-1-1 0-16,1 1 0 0,-1 0 0 0,-1 0 0 15,1 2-32-15,-2 0-327 0,2 0-144 0,-2 0-187 0,-2 2-169 16,0-2-171-16,1 4 1 0,-2-1-115 0,-1 2-57 0,1 0 359 15</inkml:trace>
  <inkml:trace contextRef="#ctx0" brushRef="#br0" timeOffset="6132.36">20660 2949 106 0,'8'-6'545'0,"-2"-1"138"0,3 3-78 0,-2-1-107 0,-1 0-70 15,-3 1-64-15,1 1-33 0,-1 0 44 0,0 1 103 16,1-1 8-16,-1 1-32 0,-1 2-22 0,1 0-10 0,1 0-45 16,-1 0-56-16,-2 2-46 0,3 1-43 0,-1 2-39 15,0 3-33-15,1 2-30 0,0 2-26 16,-3 3-26-16,2 3-21 0,-3 2-18 0,2 4-21 0,-4 2-18 0,2 1 0 16,-3 3 0-16,0 2 0 0,-1-1 0 0,-3 4 0 0,2 0-39 15,-3-1-22-15,0 1-20 0,1-1-29 0,-1-2-64 16,1 0-94-16,-1-2-98 0,1-3-62 0,0-1-102 0,2-2-72 15,1-4-145-15,0-4-46 0,1-4-37 0,3-4-99 16,0-3-94-16,0-3 264 0</inkml:trace>
  <inkml:trace contextRef="#ctx0" brushRef="#br0" timeOffset="6446.64">21123 2482 283 0,'10'-17'583'0,"-2"2"88"0,-1 3-136 15,1 1-103-15,-1 0-60 0,-1 4-39 0,2 0-23 0,-4 0-28 16,1 2 71-16,2 2 5 0,-1 1-15 0,2 0-24 0,-4 2-32 16,3 2-44-16,-1 0-11 0,-1 3-40 0,3 1-31 15,-4 1-27-15,0 3-27 0,1 0-25 0,-2 1-20 0,0 5-15 16,-1-1-14-16,-1 2-13 0,-1 1-6 0,0 0-7 16,0 2-2-16,0 0-4 0,-1 0-3 0,-1 0-3 15,0 0-6-15,-1 3-13 0,-2 0-15 0,4-1-15 16,-4 5-21-16,2-4-23 0,-3 2-36 0,3-1-51 0,-1-1-64 15,1 0-35-15,0-1-60 0,0 0-64 0,1-2-64 0,0-1 21 16,1 0 50-16,-1-2 26 0,2-1 39 0,0-2 67 0,0-3 89 16,2 3 65-16,-1-5 41 0,-1 2 33 0,4-3 24 15,-4 1 17-15,1-5 13 0,-1-1 3 0,0 3 0 0,2-3-7 16,-2-1-5-16,1 1-9 0,1-1-24 0,-2-1-51 16,2-1-107-16,-1-1-179 0,-1-1-124 0,4 1-70 0</inkml:trace>
  <inkml:trace contextRef="#ctx0" brushRef="#br0" timeOffset="6807.24">21177 2531 143 0,'0'-6'563'0,"0"1"103"15,0-2-105-15,1 1-125 0,-1-1-57 0,0 0-57 0,2 2-40 16,-2 1-22-16,1-4 0 0,-1 5 83 16,0-2 25-16,2 2 5 0,0-2 344 0,-1 5-333 0,-1 0-10 15,2 4-25-15,-1 0-30 0,-1 4-38 0,2 4-40 16,-2 4-43-16,0 2-35 0,-2 7-28 0,2 3-61 0,-3 7-74 16,0 5 0-16,-2 7 0 0,-1 2 0 0,1 6 0 15,-1 2 0-15,0 0 0 0,-1 0 0 0,0-2 0 0,2-4 0 16,0-2 0-16,2-6 0 0,0-3 0 0,1-2 0 0,0-4 0 15,2-2 0-15,0-3 0 0,2-2 0 0,1-2 0 16,0-3 0-16,1-3 0 0,-1-2 0 0,2-2 0 16,-1-3-123-16,2-2-70 0,-1-2-89 0,2-1-101 0,-3-3-107 15,6 0-131-15,-4-4-64 0,0 0-139 0,3-1 31 16,0-3-85-16,-1-2-126 0,-4-1 42 0</inkml:trace>
  <inkml:trace contextRef="#ctx0" brushRef="#br0" timeOffset="6995.03">21126 3015 294 0,'-13'-22'664'0,"-1"5"128"16,1 1-142-16,1 1-102 0,3 0-86 0,-3 1-47 0,5 5 57 15,0-1-57-15,4 0-78 0,-2-8 135 16,5 9-320-16,2 2-39 0,1-1-26 0,4-2-26 16,-1 2-19-16,5-2-18 0,-2 0-16 0,5 1-21 0,1-1-32 15,3 0-54-15,0 0-59 0,3 0-93 0,1 0-123 0,0 0-150 16,5-2-62-16,-2 1-35 0,-1 1-139 0,-1-2-159 15,1 1 48-15</inkml:trace>
  <inkml:trace contextRef="#ctx0" brushRef="#br0" timeOffset="7371.71">21784 2252 159 0,'9'-18'621'15,"-1"2"140"-15,-3 1-135 0,0 4-109 0,-2 1-134 0,5 0-91 16,-7 4-29-16,2 0 25 0,-1 3 98 0,1 1 22 15,-1 0-22-15,0 4-37 0,1 2-28 0,-2 0-4 16,3 3-25-16,-4 3-20 0,1 2-32 0,1 4-29 16,-1 4-21-16,-2 4-28 0,-1 5-29 0,-1 3-25 0,-3 7-21 0,-4 6-16 15,-6 6-18-15,0 8-17 0,-4 13-11 0,-4 6-9 16,-3 13-2-16,-1 1-5 0,4-7-2 0,2-6 8 0,5-13 2 16,4-9 1-16,5-12-5 0,3-11-1 0,1-6 1 15,4-7-3-15,1-6 0 0,4-2-3 0,-1-4 0 0,1-3-4 16,3-3 1-16,0-1-3 0,1-2-3 0,3 0-2 15,2-2-28 1,0 1-2-16,1-1 15 0,2 1 6 0,2-1 5 0,-3 2 3 0,2-1-1 0,0 1 4 0,1 1 10 16,0 2 5-16,-5-1-1 0,2 1 2 0,-3 4-4 0,-4-2-4 15,3 3 6-15,-3 1-3 0,-1 0 1 0,-4 2-5 16,0 2 1-16,-2 0-2 0,-2 2-3 0,0-1-1 0,-2 2 0 16,-2 1-4-16,0-1-7 0,-4 3-17 0,1-1-36 15,-2 2-64-15,-1-3-112 0,1 0-166 16,-4 0-239-16,2-4-246 0,-2 1-282 0,-4-3-87 0,3-2-102 0,-7 0 310 15</inkml:trace>
  <inkml:trace contextRef="#ctx0" brushRef="#br0" timeOffset="7528.38">20786 2710 672 0,'-23'-8'894'0,"1"4"-28"0,4-1-216 0,1 2-220 0,4 1-152 16,3 2-45-16,1-2-58 0,6 2-54 0,0 0-41 15,1 0-29-15,5 0-32 0,1 0-77 0,5 0-176 0,0 0-158 16,3 0-266-16,5-1-376 0,0-1-10 0</inkml:trace>
  <inkml:trace contextRef="#ctx0" brushRef="#br0" timeOffset="8203.46">23095 2955 56 0,'6'-2'361'0,"0"2"172"0,4-1-31 16,-1-1-96-16,3-1-96 0,-2 1-49 0,-2-1-5 0,0 1 3 16,-1 0 4-16,0 0 1 0,-2 2 0 0,2 0 64 15,-3 0 50-15,1 0 18 0,0 2-8 0,1 0-20 0,-1 1 15 16,-2 3-22-16,2 0-36 0,0 4-52 0,-2 5-48 16,-2 0-43-16,1 6-36 0,-4 3-28 0,1 3-21 15,-2 3-16-15,-4 1-14 0,1 3-13 0,-1 1-11 0,-2-2-10 16,1 2-5-16,0-2 0 0,-1-1 0 0,3-4-1 0,-1-3 5 15,1-3-3-15,1-2 5 0,0-3-30 0,1-4-4 16,1-3 0-16,1-2 0 0,0-1 0 0,1-2 0 0,1-3 0 16,-2-2 0-16,2-3 0 0,2-1 0 0,-2-3 0 15,1-1 0-15,3-4 0 0,-1-3 0 0,3-5 0 16,-2-1 0-16,3-4 0 0,3-9 0 0,-1-3 0 0,0-2 0 16,3-8 0-16,1-3 0 0,0-2 0 0,3-1 0 0,0 3 0 15,1 0 0-15,2 2 0 0,0 5 0 0,0 2 0 16,-1 7 0-16,2 2 0 0,-2 4 0 0,1 4 0 0,-1 2 0 15,-2 4 0-15,2 1 0 0,-2 4 0 0,-1 1 0 16,0 3 0-16,-1 0 0 0,-2 2 0 0,1 3 0 0,0 0 0 16,0 0 0-16,-3 4 0 0,2 0 0 0,-3 0 0 15,3 0 0-15,-2 4 0 0,1 0 0 0,2-1 0 16,-4 3 0-16,1-1 0 0,-1 2 0 0,1 1 0 0,-2 3 0 16,-2-2 0-16,3 3 0 0,-4 0-57 0,0 2-524 0,-2 0-285 15,1 3-249-15,-3-2-201 0,1 1-115 0,-2 2 80 16,0-2 436-16</inkml:trace>
  <inkml:trace contextRef="#ctx0" brushRef="#br0" timeOffset="8423.5">24029 2752 475 0,'9'-2'1115'0,"-4"4"82"16,0-2-211-16,-2 3-67 0,-1-1-135 0,-1 3-12 0,1-2-118 15,0 2-140-15,-1 3-120 0,-1 1-92 0,2 1-223 16,-1 1-79-16,1 4 0 0,0 0 0 0,-1 2 0 0,2 1 0 15,-1 2 0-15,-2 2 0 0,0 3 0 0,0 0 0 0,-2 3 0 16,-2 3 0-16,0-2 0 0,1 5 0 0,-2-1 0 16,-1 2 0-16,0 0 0 0,-4 0-11 0,2-2-281 15,0 1-103-15,0-3-122 0,-1-1-129 0,1-5-67 0,0 0-132 16,2-5-27-16,-2-1-93 0,2-5-116 0,1-3 117 16</inkml:trace>
  <inkml:trace contextRef="#ctx0" brushRef="#br0" timeOffset="8596.18">24127 2585 231 0,'9'-40'688'0,"-4"8"113"15,2 4-159-15,-4 3-92 0,0 3-73 0,0 6-13 0,2 1 58 16,-1 3-70-16,1 2-109 0,-1 0-100 0,0 2-82 16,1 2-56-16,0 0-43 0,2 1-38 0,-2 2-53 0,3 1-84 15,0-2-135-15,2 1-203 0,-2 2-239 0,0-1-26 16,0 2-118-16,2 0-112 0,0 2 43 0</inkml:trace>
  <inkml:trace contextRef="#ctx0" brushRef="#br0" timeOffset="8941.54">24816 2734 550 0,'0'-2'497'0,"2"0"73"0,-2 2-111 16,2-2-90-16,-1 0-44 0,-1 2-40 0,2-1-20 15,-1-1-18-15,3 1-15 0,-4-1 45 0,1 0 15 16,2 2 14-16,-1-1 8 0,0 1 4 0,-2-2-11 0,1 2 26 16,-2 2 3-16,-1-1-10 0,-1 3-19 0,-4 2-18 15,-2 4-25-15,-4 2-24 0,-3 4-23 0,-2 5-24 0,-8 4-120 16,1 3-73-16,-4 4 0 0,-1 1 0 0,-1 5 0 0,1-1 0 15,-1 3 0-15,5-3 0 0,0-1 0 0,6-1 0 16,6-4 0-16,1-4 0 0,5-1 0 0,3-3 0 16,5-3 0-16,2-3 0 0,4-3 0 0,2 0 0 0,3-4 0 15,2-3 0-15,4-3 0 0,4 0-444 0,0-4-235 16,4-5-274-16,3-1-221 0,2-5-73 0,3-4-138 16,1-1 201-16</inkml:trace>
  <inkml:trace contextRef="#ctx0" brushRef="#br0" timeOffset="9302.14">25636 2099 762 0,'14'-26'882'0,"-5"4"20"15,2 6-172-15,-5 3-117 0,-2 1 24 0,-1 4-25 0,0 2-9 16,-1 3 4-16,-2 2-65 0,1 1-80 0,-1 1-77 16,0 2-67-16,0 3-182 0,0 4-136 0,-1 2 0 0,-3 4 0 15,0 4 0-15,-3 3 0 0,-3 5 0 0,-2 6 0 16,-3 6 0-16,-3 5 0 0,-4 6 0 0,-3 6 0 15,-4 3 0-15,-2 7 0 0,-6 6 0 0,1 4 0 0,3-4 0 16,-1-3 0-16,8-7 0 0,0-7 0 0,4-8 0 16,5-8 0-16,3-7 0 0,2-6 0 0,6-5 0 0,1-4 0 15,4-6 0-15,2-2 0 0,2-4 0 0,2-2 0 0,3-4 0 16,0-2 0-16,6-5 0 0,-1 1 0 0,4-5 0 16,1-3 0-16,2 1 0 0,2-4 0 0,0 2 0 15,1-2 0-15,-1 4 0 0,0 1 0 0,-4 4 0 0,0 1 0 16,-3 4 0-16,0 3 0 0,-3 1 0 0,-2 6 0 15,-2 3 0-15,-1 4 0 0,-2 2 0 0,-2 2 0 16,-2 4 0-16,1 2 0 0,-2 0 0 0,-2 3 0 0,1 3 0 0,-2 0 0 16,-1 1 0-16,0-2 0 0,-1 1 0 0,-2 0 0 15,1-2 0-15,2-2 0 0,-1-2 0 0,2-2 0 16,-2-4-304-16,3-2-405 0,0-3-381 0,-1-5-390 0,2 5-1627 16,-2-11 2169-16</inkml:trace>
  <inkml:trace contextRef="#ctx0" brushRef="#br0" timeOffset="9929.15">25963 2950 62 0,'5'-3'435'0,"-4"1"110"0,2 2-32 15,-1-2-109-15,-2 2-81 0,0 2-11 0,0-2-8 0,0 2-1 16,-2 0 4-16,1 2 26 0,-1-1 112 0,2 5-3 16,0-2-53-16,2 2-63 0,1 2-57 0,1 0-21 0,4 2-43 15,0 0-53-15,4-1-44 0,0 1-35 0,4 0-27 0,1-1-15 16,5 1-11-16,-1-1-3 0,3-2-7 0,-1-1-6 16,4-1-6-16,-3-2-1 0,3-3 0 0,-2-1 2 15,2-1-2-15,-2-3-1 0,0 0 3 0,-2-4-2 0,-1 0 3 16,-2-3 2-16,0 0-1 0,-3-2 1 0,-3-1 4 15,0 0 9-15,-2 0 8 0,-2-3 17 0,-2 4 19 16,-1-5 24-16,-6 3 19 0,3-1 19 0,-4 2 9 0,-2-2 1 0,-1 1 0 16,-2 1-2-16,-2 0-4 0,-3 0-4 0,0 1-1 15,-3 0-5-15,-1 2-4 0,-2 0-93 0,-1 4-18 16,-2-3 0-16,-2 6 0 0,-1 2 0 0,-3 1 0 0,-2 1 0 16,-1 5 0-16,-1 3 0 0,-5 4 0 0,0 2 0 15,0 5 0-15,-1 3 0 0,-2 1 0 0,6 4 0 0,-1 1 0 16,4 2 0-16,2 0 0 0,6 0 0 0,4-1 0 0,2 0 0 15,4-2 0-15,4-1 0 0,3 0 0 0,1-2 0 16,4-2 0-16,2-2 0 0,3 1 0 0,4-3 0 16,0-1 0-16,2-2-28 0,4 0-451 0,1-4-200 0,2-1-239 15,2-2-178-15,2-3-60 0,-2-1-88 0,3-2 3 16,4-3 390-16</inkml:trace>
  <inkml:trace contextRef="#ctx0" brushRef="#br0" timeOffset="10338.82">27103 2700 202 0,'11'-12'743'0,"-2"6"157"0,-2-1-133 15,-3 2-151-15,0 1-91 0,-3 1 127 0,1 2-6 16,-1-1-47-16,-2 2-14 0,-1 2-82 0,1-1-93 0,-3 4-84 16,0-1-65-16,-3 4-49 0,-2 0-42 0,-1 2-96 0,-1 2-74 15,-3 3 0-15,-2 2 0 0,-3 3 0 0,2 1 0 16,-4 3 0-16,1-1 0 0,1 2 0 0,-2-2 0 15,2 2 0-15,3-3 0 0,2 0 0 0,2-2 0 0,2-2 0 16,-6 15 0-16,10-18 0 0,3-1 0 16,1-3 0-16,2 1 0 0,2 6-48 0,1-11-78 15,0 1 6-15,2-1 17 0,0-2 19 0,2 0 23 0,0 2 21 16,-1-3 14-16,1 2 11 0,-3-3 12 0,4 4 13 16,-3-4 19-16,0 2 20 0,-1 0 23 0,0 0 15 15,-3 0 18-15,1 0 9 0,-2 2 2 0,0-1-72 0,-2 3-44 16,-1-1 0-16,0 1 0 0,-4 0 0 0,2 2 0 15,-4 0 0-15,0 1 0 0,1-1 0 0,-6 3 0 16,1-1 0-16,-1 0 0 0,-1 2 0 0,1-1 0 0,-2-1 0 16,4 2 0-16,-4-2 0 0,2-1 0 0,0 1 0 15,1-3 0-15,0 2 0 0,2-2 0 0,0 0 0 0,0-3 0 16,5 1 0-16,-4-3 0 0,4 2-283 0,0-3-146 0,3 0-173 16,-1-2-195-16,1 0-118 0,1-1-85 0,2-2-32 15,2-1-95-15,1-2 106 0</inkml:trace>
  <inkml:trace contextRef="#ctx0" brushRef="#br0" timeOffset="10777.62">27721 2677 321 0,'16'-11'705'16,"-4"4"139"-16,0-2-124 0,-5 4-109 0,0 0-64 0,-3 0 116 15,0 0-27-15,-3 3-59 0,3-1-33 0,-3 1-89 16,-1 1-89-16,2-1-72 0,-2 2-59 0,-2-1-42 16,1 1-35-16,1 0-28 0,-4 0-19 0,-1 1-30 0,-1 1-81 15,-2 3 0-15,-4-2 0 0,-1 4 0 0,-3 3 0 16,-1 0 0-16,-4 3 0 0,-1 3 0 0,1 3 0 0,-1 2 0 16,0 3 0-16,3 1 0 0,-1 1 0 0,2 0 0 0,4-1 0 15,0 0 0-15,3-1 0 0,3-2 0 0,1 0 0 16,1-2 0-16,5-1 0 0,-1 1 0 0,5-4 0 15,-1 1 0-15,2-3 0 0,3 2 0 0,-1-1 0 0,1 0 0 16,3-1 0-16,0 2 0 0,0-3 0 0,-1 4 0 16,4-4 0-1,-4 0 0-15,4 1 0 0,-5-3 0 0,0-1 0 0,0 2 0 0,-2-2 0 0,-2 2 0 0,0-1 0 16,-1 0 0-16,-1-2 0 0,-2 3 0 0,-2-4 0 0,0 4 0 16,-3 0 0-16,1-2 0 0,-2 3 0 0,-2-2 0 0,-2 3 0 15,-2-2 0-15,0 1 0 0,0 0 0 0,-4 1 0 16,0-3 0-16,-1 3 0 0,-4-1 0 0,2-3 0 15,-1 2 0-15,-2-3 0 0,-1 2 0 16,0-3 0-16,-3-1-2 0,1-1-459 0,2-1-239 0,-5 0-455 0,1-1-321 16,-3-2-173-16,0-2 264 0</inkml:trace>
  <inkml:trace contextRef="#ctx1" brushRef="#br0">25717 10619 0</inkml:trace>
  <inkml:trace contextRef="#ctx1" brushRef="#br0" timeOffset="502.02">25841 10283 0</inkml:trace>
  <inkml:trace contextRef="#ctx1" brushRef="#br0" timeOffset="3357.66">24095 10442 0</inkml:trace>
  <inkml:trace contextRef="#ctx0" brushRef="#br0" timeOffset="40549.16">24140 10593 8 0,'0'0'6'0,"0"0"4"16,0 0 0-16,0 0 0 0,0 0 4 0,0 0 0 16,0 0 6-16,0 0 8 0,0 0 1 0,0 0 4 0,0 0-1 15,0 0-1-15,0 0-3 0,0 0-3 0,0 0-9 0,0 0-5 16,0 0-5-16,0 0-3 0,0 0 1 0,0 0-4 16,0 0-2-16,0 0-1 0,0 0-5 0,0 0-5 15,0 0-6-15,0 0-12 0,0 0-2 0,0 0-6 0,0 0 2 16,0 0 2-16,0 0 7 0,0 0 12 0,0 0 6 15,0 0 2-15,0 0 4 0,0 0 2 0,0 0 4 0,0 0 0 16,0 0 4-16,0-1-2 0,0 1 0 0,0 0 4 0,0-2 4 16,0 2-2-16,0-1 0 0,0 1-6 0,0 0-4 15,-2 0-2-15,2 0 0 0,0 0-6 0,0 0-12 16,0 0-14-16</inkml:trace>
  <inkml:trace contextRef="#ctx1" brushRef="#br0" timeOffset="5695.6">24059 10548 0</inkml:trace>
  <inkml:trace contextRef="#ctx0" brushRef="#br0" timeOffset="41694.69">24064 10577 20 0,'2'-2'72'0,"-2"2"11"0,0-2-8 0,0 1-8 15,1-1-10-15,-1 1-12 0,0 1-11 0,3-2-12 16,-3-2-7-16,2 1-8 0,-1 1-3 0,-1 1-8 0,2-3 0 16,-1 3-5-16,-1-2-4 15,2 1-2-15,0-2-3 0,-1 1-10 0,-1 0-4 0,2-1-4 0,-1 1-2 0,3-4-45 16,-4 4 46-16,1-2 10 0,-1 2 9 16,4-6-7-16,-3 6 9 0,1-2-18 0</inkml:trace>
  <inkml:trace contextRef="#ctx1" brushRef="#br0" timeOffset="6339.49">24395 10513 0</inkml:trace>
  <inkml:trace contextRef="#ctx1" brushRef="#br0" timeOffset="6638.07">24571 10742 0</inkml:trace>
  <inkml:trace contextRef="#ctx1" brushRef="#br0" timeOffset="10983.07">24465 10689 0</inkml:trace>
  <inkml:trace contextRef="#ctx1" brushRef="#br0" timeOffset="11312.39">24483 10654 0</inkml:trace>
  <inkml:trace contextRef="#ctx1" brushRef="#br0" timeOffset="11516.32">24500 10636 0</inkml:trace>
  <inkml:trace contextRef="#ctx1" brushRef="#br0" timeOffset="11736.26">24500 10583 0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35:44.5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9127 16020 541 0,'-3'2'360'0,"0"-1"-13"0,1 1-63 0,-2-1-79 0,0 1-53 16,1 0-27-16,-2 0-7 0,-1-2-12 0,3 0-11 15,-2 0-12-15,2 0 3 0,-2 0 7 0,0 0 2 16,-2 0-1-16,4 0-2 0,-2-2-6 0,0 2-2 15,0 0 3-15,0-2 8 0,1 0 2 0,-2 2 0 0,1-1-7 16,-2 1-8-16,3-2-7 0,-6 2 64 0,2 0-69 16,4-1 7-16,-3 1 14 0,2-2-1 0,-1 2 2 0,-2 0-5 15,2 0 4-15,0 0-1 0,-1 0 0 0,-2 0-4 16,1 2-9-16,-2-2-9 0,-2 1-8 0,-1-1-7 16,0 0-2-16,-2 0-5 0,0 2 3 0,-2-1 3 0,1-1 0 15,-3 2 0 1,2 0-1-16,-1 0 0 0,-2-2-2 0,-2 2-6 0,4-1-11 0,-5 2-7 0,-1-1-4 0,0 0 0 15,-1-1 2-15,-2 2-1 0,0 1-7 0,-3 0 2 0,3-1 0 16,-3 0 0-16,2 0 8 0,1 2 15 0,-1-1 20 16,2 2 19-16,-1-1 9 0,0 2 1 0,2 1-5 15,2-1-11-15,0 2-7 0,1-2-3 0,0 2-4 0,4-1-6 16,-2 1-6-16,1-1-6 0,3 0-2 16,-1 1-4-16,2-1-1 0,-2-1-4 0,4 1-2 0,-2-2-5 0,2 3 0 15,-1-2-6-15,4-2-4 0,-2 2-4 0,-1-1-4 16,2-1 3-16,-3 2-2 0,3-1-4 0,-2 1-1 0,-1 1 2 15,1 0 3-15,-1 0-2 0,0 0 0 0,-2 0-3 16,0 2 0-16,0 0-3 0,0 0 1 0,-1 2 1 0,1-2 2 16,-1 2-1-16,2-1-1 0,0 1-2 0,0-1 3 15,0 1 2-15,2 0-2 0,-1-1-1 0,1 1 0 0,2 0 0 16,0-1-2-16,0 0-1 0,1 0 2 0,0-1 1 16,0 2-3-16,2-1 2 0,0 0 1 0,0-2 0 0,2 3 0 15,-1-1 0-15,0 0 0 0,2 0 0 0,0 1 0 0,1 0 0 16,0-1-2-16,-1 3 1 0,2-1 0 0,-1 2 1 15,1-2 0-15,0 2 0 0,-1 2 0 0,3-2 0 0,-1 2 0 16,0-1-2-16,1 4 1 16,1-2 3-16,-2 2-3 0,2 2 0 0,2 0 1 0,-2 3-3 0,3 0 2 0,-1 0 1 15,-1 3 0-15,3-1 0 0,-1 2 0 0,0 0 3 0,3 1 0 16,0-2-3-16,-1 4 1 0,3-3-1 0,0 2 2 16,-2-2-3-16,2 0 2 0,0-2 0 0,3 2-1 15,-3-3 0-15,3 1 0 0,0-1 0 0,-1-2 0 0,1 1 0 16,0-2 3-16,0-1-2 0,0-1-1 15,1 1 0-15,0-2 0 0,-1-2 2 0,1 1 1 0,0-1-1 0,0-1-2 16,-1-2 3-16,2 2 0 0,1-2-2 0,-3-1 0 0,16 14 2 16,-13-16-3-16,-1 2 5 0,0 0-3 15,2-3 1-15,-2 1 0 0,4-1-1 0,-4 1-2 16,4-2 0-16,-1 0 0 0,0 0 2 0,0-2 1 0,1 1 1 16,-1-3-3-16,1 2-1 0,2 1 0 0,19 2 6 31,-17-3-5-31,0-4-3 0,2 1 1 0,1 0 3 0,-1 1-1 0,3-3-1 0,3 0 3 0,1 2-2 15,-2-3-1-15,2 1-3 0,-2 1 6 0,2-3-3 16,0 1 0-16,0-2-3 0,1 1 3 0,-5 1 3 0,1-2-1 16,2 1-1-16,22-1-6 0,-26-1 2 15,0 1 4-15,-2-2-3 0,0 1 3 0,2 1-2 0,0-3 2 16,2-1 0-16,0-1-1 16,1-2-2-16,1 3 1 0,-1-3 1 0,2-2-2 0,0 1 1 0,2-2 1 0,1 0-3 15,0 0 5-15,-1 0-2 0,1-2-2 0,-3 4 4 16,2-2-4-16,-2 0 1 0,-2 0 1 0,1 0-2 0,-5 2 1 15,1-2 0-15,-3 1 1 0,0 1 0 0,-1-2 0 16,-1 2 2-16,-1-1-5 0,-1 1 1 0,2-2 0 0,-4 2 3 16,3-1 2-16,0 0-5 0,-1-2 2 0,0 2 0 15,2-4-2-15,-2 2 0 0,4-1 2 0,-2-3-2 0,0 4 3 16,2-3 2-16,-1-1-1 0,1 0-5 0,-2-1 2 0,1 1 4 16,1-2-2-16,0 0-1 0,-1 1 0 0,-2-3 2 15,3 4-4-15,-2-1 2 0,0-1 3 0,0 2-3 16,-1-2 0-16,0 2 0 0,1 0 0 0,-3-1 0 0,0 1 0 15,-1-2 0-15,-1 2 0 0,1-2 0 0,0 0 0 16,-3 1-2-16,2 1 1 16,-2-3 1-16,1-1 0 0,-3 1 0 15,2 0 0-15,-2-1-2 0,2-1 0 0,-1 4 5 0,-2-4 0 16,0 1-2-16,0-1-3 0,0 0-1 0,0 2 1 16,0-2 5-16,0 0 0 0,-2-2-2 0,0 3-1 15,1 0 0-15,-1-2 0 0,0 1 0 0,1 0 0 0,-1 0-2 16,0 0 1-16,-1-1 1 0,2 1 0 0,-3 2 3 15,2-2 2-15,-3 2 1 0,3-2 1 0,-2 3 3 0,1-1 2 16,-1 0 3-16,-1-1 0 0,1 2 1 0,2 1 0 0,-3-3 4 16,1 2-1-16,-1 1-4 0,1-1 2 0,0 3 0 15,-1-3-2-15,0 0-1 0,0 0 1 0,0 2-3 16,-1-3-4-16,1 3 2 0,-2 0-3 0,0-2 1 0,0 1-3 16,-1-1 1-16,1 0 0 0,-3-1 1 0,3 0-5 15,-3 1 1-15,2 1 1 0,-2-3 0 0,2 1-2 0,-2-1 5 16,0 3-1-16,-2-3-1 0,2 2-2 0,-2-1 3 15,2 0 5-15,-1 1 2 0,-1 1 2 0,1-1-2 0,-1-1-5 16,0 1 2-16,-1 0-2 0,0 1 2 0,1-1-6 0,-4 2 3 16,3-1 2-16,0 0-2 0,-2 0 0 0,0 0 0 15,-3 2 0-15,1-3 0 0,-1 1-3 0,-2-1 2 16,-1 0 0-16,2 0 1 0,-3 0 0 0,-1 1 0 0,0-1-1 16,-3 3 1-16,2-2 0 0,-4 1 2 0,2 2 0 15,-2 0 1-15,0 1 0 0,-1 2-2 0,-1 0 1 0,2 2 0 16,-2-1 1-16,-1 3-2 0,2-1 0 0,0 2-2 0,-2 0 1 15,1 2-1-15,1 0 1 0,-2 1 0 0,1 0-1 16,0 2-1-16,0 0 1 0,-2 0-2 0,0 2 2 0,-1-2-2 16,0 3 2-16,0-1-5 0,-1 1 4 0,-3 0-1 15,3 2-1-15,-3-1-1 0,-1 2 3 0,1-1 0 0,-3 2-3 16,-2 0-1-16,2-1 1 0,0 1 2 0,-3 1-2 16,3-1 2-16,-2 1 1 0,2-1 1 0,0 0 1 0,-1-1-3 15,1 1-2-15,-2 2 0 0,4-1 1 0,-1-2-1 16,1 3 0-16,1-1 0 0,2 2 0 0,1-2-2 0,0 3 2 15,2-2 2-15,0 1-4 0,1 0 1 0,2 0 1 16,-1-2-2-16,4 3 0 0,0-3 3 0,3-1-2 16,-1 1-1-16,0-1-2 0,4 0-1 0,-2-1-4 0,2 1-13 15,2-4-33-15,0 2-46 0,1-2-75 0,0 0-110 16,3-1-150-16,0 2-189 0,-1-4-172 0,2 3-172 0,-1-1-166 16,1-1-151-16,-2 1 304 0</inkml:trace>
  <inkml:trace contextRef="#ctx0" brushRef="#br0" timeOffset="11965.78">18437 11707 192 0,'1'1'152'0,"-1"1"63"15,2-2 63-15,-1 2 8 0,1-1-16 0,-2 1-59 0,2-2-61 0,-2 1-43 0,0 1-29 16,1-2-14-16,-1 2-3 0,0 0-7 0,0 0-4 0,2-1-2 16,-1-1 3-16,-1 2 7 0,0-2 6 0,0 1 12 0,0 1 21 15,0 0 7-15,0-1 2 0,0 1-8 0,0-2-6 16,0 0-8-16,0 0-4 0,-1 1-1 0,-1-1 3 15,2 2-2-15,-1-2 0 0,-1 0 3 0,0 2-1 16,-1-2-6-16,2 0-7 0,-3 0-9 0,0 0-4 0,1 0-7 16,0 0 11-16,-1 0 2 0,0 2-3 0,-1-2-6 0,0 0-8 15,-1 2-10-15,1-2-1 0,-1 1-9 0,-2-1-4 16,-3 0-3-16,1 0-4 0,-1 2-1 0,0-2 1 0,-2 1-1 16,2 1-3-16,-3-1 2 0,3 1-3 0,-3 0 2 15,1 0-3-15,0-1 1 0,-1 3 2 0,0-1-2 0,-2-1 1 16,3 1 4-16,-4 2 1 0,3-2-2 0,-2 1 4 15,0 1-1-15,-1-1 5 0,3 2 0 0,-4-1-2 0,0 1 3 16,3-1 0-16,-4 2 1 0,3 0 11 0,-2-1 0 16,1 4 2-16,-3-2-2 0,1 3 10 0,2-1 5 0,-4 0 5 15,4 1-2-15,-2 1-4 0,-2 1-7 0,4 1-10 0,-4 0 0 16,4 2-6-16,-22 16 15 0,19-16-19 16,1 1 1-16,1-1-1 15,2 1-3-15,-2 1 1 0,1-1-2 0,1 1-1 0,0-1-2 0,2 0-3 0,1 1-1 16,-1-1-1-16,3-3-1 0,1 3-3 0,0 0-1 15,0-2 2-15,4-2 0 0,-2 2-1 0,-2 0-3 0,6-1-1 16,-3-3 3-16,2 3-1 0,1-1 3 0,0-3 0 0,-2 2 1 16,3-1 0-16,0 1 2 0,1-2 3 0,-1 1 1 15,3 2-2-15,-1-2 5 0,-1 1-4 0,2-2-1 16,0 3 1-16,0-1-1 0,0-1-3 0,2 1 2 0,-1 2 0 16,2 0 0-16,-1-2 0 0,1 3-2 0,2-1 4 15,1 0-2-15,-1 0 0 0,1-1 0 0,1 0 0 0,-1 2 0 16,3 0 2-16,1-1 1 0,0-1-2 0,0 0-3 0,1 1 1 15,2-1 1-15,1 0 6 0,-1-1 3 0,1-1 15 16,1 0 8-16,0 0 2 0,0-2-1 0,2-1-1 16,-1 1 0-1,3-3-4-15,-3 1 2 0,1-1-4 0,2-1-3 0,-3-2-4 0,2 1 1 0,0-2 1 0,3-2-4 16,1 0 1-16,-3 0 4 0,1-4-1 0,2 2-3 0,-1-2-3 16,1-1-2-16,0 0-1 0,-1-2-4 0,3-1 0 15,-2 1-2-15,-2-1-3 0,-1-1 1 0,3 1-2 16,-1 0-1-16,0-2 1 0,-3 0 2 0,4 1-3 0,-2-2 1 15,-2 1-6-15,4-2 1 0,-2-1-2 16,2 1-2-16,0-3 2 0,-3 0 1 0,3-1-2 0,1-1 0 0,-2-2-3 16,1-1-2-16,0 1 0 0,-1-3 1 0,0-2 4 15,1-1-2-15,-5 2-2 0,2-3 3 0,-2-2-2 0,-1 2 1 16,0-3 1-16,-3 0 4 0,-2 0-3 0,3 0 1 0,-4-3 0 16,-4 0-3-16,3 1 2 0,-2-2-1 0,-3 2-2 15,0 1 0-15,-1-2-1 0,-1 4 0 0,-1-2 0 31,-1 0 0-31,-1 3 0 0,-1-1 0 0,-3 1 0 0,2-1 2 0,-4 3 1 0,-2-2-1 0,1 2 0 0,-1 1-1 16,-5-2-1-16,1 3 0 0,-2 1 0 0,0-1 0 0,-1 5 0 16,-3-1 0-16,0 1 0 0,0 3 3 0,-2 2 0 0,1 1 1 15,1 0-3-15,-2 4 2 0,1 1 0 0,2 0 3 16,0 3-2-16,0-1 0 0,-1 1-3 0,3 1 0 31,-3 1-1-31,2-1 0 0,3 3 0 0,-4 0 2 0,4-2-1 16,-2 2-1-16,0 2 0 0,1-2 0 0,0 0 0 15,-2 3-2-15,3-1-4 0,-2 0 0 0,3 1-6 0,-2 1-9 16,2 0-15-16,-3 1-28 0,3 0-31 0,1 2-33 0,-2 1-38 16,1 1-47-16,-1-1-36 0,1 4-41 0,2-1-71 15,-5 1-89-15,5 3-79 0,-1-2 45 0,0 2-65 16,3 0-141-16,0 0-179 0,-1 2 43 0</inkml:trace>
  <inkml:trace contextRef="#ctx0" brushRef="#br0" timeOffset="18154.66">12229 10049 118 0,'2'-2'169'0,"-2"2"92"0,2 0 114 0,-1 0-14 0,1 0-46 16,-1 0-77-16,-1 0-72 0,2 0-51 0,-2 0-36 15,2 0-20-15,0 0-10 0,-2 0-9 0,0 0 4 0,2 0 3 16,-2 0 4-16,2 0 0 0,-2 0-8 16,0 0-4-16,1 0-7 0,-1 0-3 0,0 0-2 0,0 0-1 0,0 2 3 15,-1-2 4-15,1 0 7 0,0 0 5 0,-2 1 7 0,0-1 5 16,2 2 4-16,-2-2-5 0,0 0 1 0,0 1-1 16,1-1 4-16,-1 2-1 0,-1-2 0 0,1 0-2 0,-1 2-3 15,0-2-5-15,0 0-7 0,-1 1-2 0,1 1 1 16,-3-1 4-16,2 1-4 0,-1-2-1 0,0 2-4 0,0 0 0 15,-6 0-3 1,3-1 2-16,-3 2 10 0,-1-1 3 0,0 1 2 0,0 1 0 0,-4-1 3 0,3 1-3 0,-4-1 1 16,4 1-2-16,-4 2-4 0,2-1-6 0,-2 0-2 15,1-1-4-15,-2 2-3 0,0 0 0 0,2 1-2 16,-2 0 0-16,0 1 5 0,-1 0-3 0,1 4 9 0,-2-2 1 16,0 3-4-16,0-1-4 0,2 5-4 0,-3-2-3 0,3 1-5 15,0 2-1-15,0 2-3 16,-1 0 0-16,2 1 2 0,1 0-1 0,2-1 3 0,0 2 5 0,-2 0-2 0,3-1-1 15,2 1 2-15,-3-1 3 0,3 3 4 0,-2 0 0 16,4-3 5-16,-1 1 8 0,-1 1-2 0,3-2 0 16,-1 1 3-16,1 2-3 0,0-2 0 0,0-1-4 0,3 1-5 15,-3-1-1-15,3 2-4 0,-1-3-5 0,0 0-2 16,3 2-1-16,0-3-1 0,-1 1-2 0,1 0 0 0,1 0-3 16,1-2 4-16,-1 2-1 0,1 0 2 0,-2 0 3 0,3 0 2 15,0 2 5-15,0-1 0 0,0 1-1 0,3 1-2 16,-2-1 1-16,1 1-1 0,1-1 0 0,-1 0-1 0,1-1 0 15,0 1-10-15,0-2 4 0,1 0-4 0,0 0-1 16,2 0-1-16,1-2-4 0,-1-1 5 0,2 1 1 16,-1 1-3-16,3-4 1 0,-2 2 4 0,2-1 1 0,2-1 1 15,-2 0 0-15,17 13 14 16,-13-15-17-16,2 1 2 0,0-2-4 0,3 1-2 0,1-1-1 0,-1-3 1 16,3 2-6-16,0-2-2 0,-1 2 1 0,1-3-4 0,2 1-1 15,-1-3 0-15,-2 1 0 0,0-2 3 0,-1 0 0 16,1-1-4-16,-1-2 0 0,1 2 1 0,-2-3 0 15,2 1 0-15,-1-2 0 0,-1 0-2 0,2 0 3 0,-1-2-2 16,-1 1 2-16,2-3 0 0,-1 1-1 16,-1 0 2-16,2 0-1 15,-4-3-1-15,4 1 0 0,-3 0-2 0,2-1 1 16,-1-1 1-16,1-1 0 0,-2 1-2 0,0 0 3 0,0-2 0 16,2 0-1-16,-2-1 0 0,-1-2 0 0,2 1 0 15,-1-1 0-15,1-3 0 0,-1 2 0 0,-2-2 0 0,3 0 0 16,-3 0 0-16,1-4 0 0,0 2 0 0,-2 1 0 15,1-2 0-15,-2-1 0 0,14-15 0 16,-15 15 0-16,-3 1 0 0,2 0 0 0,-2-2 0 0,0 1 0 16,-1-1 0-16,0 2 2 0,-2-2-1 0,-1 1-1 0,3 1 0 15,-4-2 0-15,0 0 0 0,-2-1 0 0,2 1 0 16,-3-2 0-16,-1-2 0 0,1 1 0 0,-4-2-2 0,2 0-4 16,-3-2 2-16,-2-1-5 0,0-2 1 0,-1-2 2 15,0 1-3-15,-3-4-2 0,-3 1 0 0,1-1 2 16,-3-1-2-16,1 1 6 0,-1-3-3 0,-2 4 4 0,1-1 2 0,0 3 1 15,-2 1 1-15,2 2-2 0,-16-24 1 16,15 30 1-16,0 1 0 0,2 2 0 0,0 0 0 16,-2 3 5-16,3 2-4 0,-1 1-1 0,0 0 6 0,0 0-4 15,1 5-1-15,2-2 1 0,-3 2-1 0,1 0 2 16,-1 1-2-16,1 2 4 0,-1-2-6 0,1 2 7 16,-4-1-5-16,4 2 2 0,-1 0-2 0,-2 1 2 0,0-2-2 15,1 1-1-15,0 2 0 0,-2-3 0 0,4 4 0 16,-4-3 0-16,3 1 3 0,-2 1-2 0,3 0-1 0,-1-2-3 15,1 1 2-15,-1 1 1 0,3 0 0 0,0 1 0 0,-3-1 0 16,4 1-2-16,2 1 1 0,-4-1 1 0,-6 0-3 16,6 0-3-16,4 2 6 0,-2 2-2 0,0 0 3 15,1 0-2-15,-2-2 0 0,2 3-1 0,-1 2 1 16,-1-2 1-16,0 2-5 0,3-1-3 0,-3 2 1 16,2-1-3-16,1 0-6 0,0 0-15 0,0 1-24 0,0 0-31 15,2-1-36-15,0 1-40 0,-1-1-35 0,5-1-55 0,-1-1-61 16,-1-1-84-16,2 1-80 0,-1 2 67 0,2-2-44 15,-1 1-152-15,0 1-190 0,2-2-134 0</inkml:trace>
  <inkml:trace contextRef="#ctx0" brushRef="#br0" timeOffset="42943.96">14579 13045 90 0,'0'0'244'0,"0"-2"176"0,-2 2-8 0,2 0-41 0,0-2-86 16,0 2-74-16,-1-1-61 0,1 1-35 0,-2 0-17 15,2-2 117-15,-1 1-93 0,-1-1 2 0,2 1-3 16,-2-1-10-16,2 0-9 0,-3 0-6 0,3 1-4 0,-1-1 3 15,1 0 7-15,-4 1 3 0,3-1-1 0,-1-1-3 16,1 1 36-16,-3-1 29 0,2 1 10 0,0-2-6 0,-1 3-16 16,-2-2-21-16,3 1-17 0,-1-1-15 0,-2 1-12 15,2-1-12-15,0 1-8 0,-3-2-8 0,3 3-5 16,-2-2-5-16,0 1-2 0,0-1-5 0,0 1-2 16,1-1-4-16,-2 1-1 0,1 0 0 0,-2 0-4 0,1 1 2 0,1-1-2 15,-1 1-1-15,-2-1 1 0,3-1-5 0,-3 1 0 16,2 1-1-16,-1-1-1 0,-2 2-2 0,0-2 0 0,-4 0-2 15,1-1-2-15,0 1 0 0,-2 2 2 0,3-1 0 16,-1-1-5-16,1 1 2 0,-2-1-3 0,0 2 5 16,2 0 0-16,0-2 1 0,0 2 1 0,0 0-2 0,-1 0 3 15,0 0 0-15,1 0 1 0,-1 0-1 0,0 2-1 16,2-2-2-16,-2 2-2 0,3-1 0 0,-4 1-2 0,4-1-2 16,-3 1-2-16,0 1-2 0,3-1 3 0,-3 0 1 0,2 1 0 15,-2 0 0-15,3 1-4 0,-2-1 4 0,1 0 2 16,1 1 1-16,-4-1-3 0,5 0 1 0,-1 1 1 0,-2 0 1 15,1 2 0-15,2-3-2 0,-1 2 1 0,1-2 0 16,-2 2-4-16,2 1 4 0,-1 0-2 0,1-1 2 0,0 0-4 16,-1 0-1-16,3 0-1 0,-3 2 1 0,1 0 0 15,2-1 2-15,-3 1-3 0,1-2 1 0,1 1-2 0,-2-1 1 16,3 2 0-16,-1 0 1 0,-1-3 2 0,4 2-3 16,-6-1 3-16,4 1-3 0,1 1 3 0,0 0 2 15,1-2 0-15,-2-2 2 0,2 2-6 0,1-1 4 0,0 0-6 16,-2 1-2-16,4 0 1 0,-4 1 6 0,1-2 1 15,1 1 3-15,-1 4-1 0,-1-1 2 0,0 2-2 0,1 0 1 0,0 0 2 16,-1-2 1-16,2 3 4 0,-3 0-3 0,3-1 1 16,2 2 4-16,-3-2-1 0,3 1 0 0,-1 2 2 15,2 1-3-15,-2-2-1 0,2 1-2 0,2-1-2 0,-2 3-1 16,2-2-7-16,-1 0 0 0,1 1 2 0,1-1-3 16,0 0-2-16,2 1 4 0,-1-3-5 0,0 3 0 15,1-1 3-15,-1-2-1 0,0 1 1 0,0 0 0 0,2-1-2 16,-1 2 0-16,0-2 0 0,1 1 0 0,-1-2 2 15,0 1-2-15,1 1 2 0,0-4-2 0,-1 4 2 0,0-4 0 16,1 3 1-16,2-3-2 0,-2 0 2 0,-1 0 1 0,2 1 1 16,-1-1-2-16,0 0-2 0,0-1-2 0,1 0 2 15,-1-1-1-15,-1 1 0 0,1-2-2 0,2 1-1 16,-2 2 1-16,1-4-1 0,-1 3-1 0,2-2 1 16,-2 0-3-16,7 6 3 0,-5-5-4 0,0-1-1 15,-2 0 2-15,-1-2 1 0,1 0-1 0,0-1 1 0,-1 2 1 16,0-3 0-16,1 2 3 0,2-1-3 0,3 1 3 0,-1 1-1 15,-1-3 2-15,4 1-3 0,-4 0 0 0,4 0-1 16,-2-1 0-16,2-1 0 0,-1 0 0 0,1 0-1 0,0 0-2 16,3 0 0-16,-2 0 1 0,2-1-1 0,-4-1-3 15,4 0 1-15,-3 0-1 0,2 1 4 0,-2-1-3 16,1-2 0-16,-1 3-1 0,0-2 0 0,2 0 0 0,-2-1 2 16,0 1 0-16,0-1 0 0,0 1-2 0,-1-2 2 0,-1 0-1 15,3 0-1-15,-3 0 2 0,2-1-2 0,-4-2 0 16,3 1 0-16,-2 0 0 0,1-2 0 0,-1-2 0 0,2 1 0 15,8-12 0-15,-10 10 0 0,0-3 0 16,0 2 0-16,-1 0 0 0,1-1 0 16,-4 0 0-16,2-2 0 0,6-14 0 0,-3-1 0 15,-6 14 0-15,1 0 0 0,-3-1 0 0,4-14 0 16,-4 16 0-16,-2-3 0 0,1-1 0 0,-2 4 0 16,0-4 0-16,0 2 0 0,-2-1 0 0,1 1 0 0,-2 0 0 15,-1-1 0-15,1-1 0 0,2 2 0 0,-5-1 0 16,1 3 0-16,0-3 0 0,0 2 0 0,0 1 0 15,-1 1 0-15,-2-1 0 0,2 0 0 0,0 3 0 0,-3-2 0 16,2 0 0-16,-1 3 0 0,2-3 0 0,-3 4 0 16,-1-3 0-16,2 2 0 0,-2 1 0 0,-1-1 0 0,2 1 0 15,-1 2 0-15,-1-1 0 0,0 2 0 0,0 0 0 0,-2 1 0 16,2 0 0-16,0 3 0 0,-3-2 0 0,4 1 0 16,-4 2 0-16,3 1 0 0,0 1 0 0,-1-1 0 15,-1 2 0-15,0 0 0 0,2 0 0 0,-2 2 0 0,3 1 0 16,-2 0 0-16,-10 4 0 0,13-2-8 15,1 0-47-15,-3 2-34 0,3 0-39 0,0-1-55 0,1 2-79 16,0 2-114-16,0-1-164 0,3 1-175 0,-1 0-186 0,1 0-117 16,0 0-167-16,-1 0-96 0,1 0 390 0</inkml:trace>
  <inkml:trace contextRef="#ctx0" brushRef="#br0" timeOffset="148298.19">24643 3223 74 0,'0'-5'30'0,"3"-3"-1"0,6 0-15 16,1-2-22-16,3-2-41 0</inkml:trace>
  <inkml:trace contextRef="#ctx0" brushRef="#br0" timeOffset="-184683.29">9649 11081 333 0,'3'-1'412'0,"-1"-1"69"0,2 1-55 16,-1-1-106-16,-1-1-83 0,1 0-53 0,-3 1-9 0,2-2-11 15,1 1-15-15,-1 0-16 0,-1-1-22 0,-1 1-13 16,2 2-9-16,-2-3-8 0,2 0 1 0,-1 1-1 16,-1 0 7-16,0 0 2 0,0 0 0 0,0 1 13 0,0-2 40 15,0 1 10-15,-1 0 2 0,-1 1-4 0,2-1-6 0,-2-1-7 16,1 1-6-16,-1-1-7 0,-1 1-13 0,1 0-13 15,-1 0-17-15,0 1-14 0,-3-1-4 0,3-1-4 0,-4 1-2 16,-1-2-1-16,0 2-2 0,-4-3 6 0,1 3 13 16,-3 0-1-16,-1-2 2 0,-2 2-5 0,-1 1 1 15,-2-2-8-15,-2 3-7 0,1-1-4 0,-4-1-7 0,0 3-1 16,-27-3 28-16,26 3-44 0,-1 0 0 0,0 0-4 16,2 1-4-16,0 1-6 0,0-2 3 0,1 3-4 15,-2 0-1-15,1 1-3 0,0 0-2 0,0 2 1 0,-2-1 0 16,3 0-1-16,-1 2 0 0,-2 1 1 0,2 1-6 15,-1 0 1-15,-2 3-2 0,2 0 0 0,-1-1 4 16,-1 4-1-16,0 1-1 0,-1 2 2 0,2-2-4 0,-1 3 1 16,3 1 4-16,1 0-1 0,-2 2-2 0,3-2 2 0,-22 23-2 15,22-22 0-15,-18 24 4 16,3-3 1-16,5 2 4 16,18-25-4-16,0 3 2 0,2-2 2 0,-1 0 0 0,3 0 1 15,-1-2 1-15,2 1-2 0,0 1 0 0,2-4-2 0,0 1 3 16,2 0-1-16,-2-1-2 0,3 1 1 0,0-2-2 15,-1 2-2-15,3-2-2 0,-2 0 1 0,2-2 1 16,1 4-3-16,1-4 1 0,-1 4-2 0,2-2-2 0,0-1 5 16,2 2-2-16,-1-1-1 0,3 0 1 0,-1 1 0 0,2 3-3 15,2-3-1-15,1 2 2 0,0 1 4 0,2-1-2 16,2 1 3-16,1 1-5 0,1-2-2 0,2 2 2 0,0 0 4 16,0-2-4-16,3 1 4 0,1-1 2 0,-2-1 6 15,4 1 3-15,-3-1 0 0,3-2 3 0,2-1 3 16,-1 0 3-16,1-2 3 0,2-1-2 0,-1 1 6 0,0-4-5 15,2 1-4-15,-1-3-1 0,3 1-1 0,-2-2-2 0,0 0-3 16,0-2-4-16,3 0 0 0,-2-1-1 0,1 2-2 16,-1-4 0-16,1 1-2 0,-1-1-1 0,4 0 0 0,-1 0-3 15,1 0 2-15,-2-1 3 0,3 1-3 0,0-4 2 16,-1 2-2-16,1-1 4 0,1 0-1 0,-1-2-2 16,0 0-2-16,0 0 1 0,2-1 0 0,-4-3 3 0,4 2 1 15,-3-3-5-15,-1 0 1 0,1 0-2 0,-2 0 1 0,0 0 2 16,30-13 9-16,-30 10-7 0,0 0-2 15,-3-1 2-15,2 0 1 0,-1 0 4 0,1-1 1 16,-1 0-1-16,2-2-3 0,-3 0-1 0,1 1 2 0,1-1-2 16,-1 1-2-16,-3-3 1 0,2 1-2 0,-3-1 0 15,0 1 1-15,0-2 0 0,-4-1-2 0,-1-1-1 0,0-2-2 16,-4 1 3-16,0-2-4 0,-2 0 0 0,-1-2 1 16,-4-1-2-16,0-4-1 0,-3 1 0 0,-2-4 0 0,1-3 0 15,-4-1 0-15,-2-3 3 0,0-1 0 0,-1 0-3 0,-2-2 1 16,-3-1 1-16,2 2-1 0,-5 1-1 0,0 1 0 15,1 2 4-15,-2 3-2 0,-3 1-1 0,0 2-1 0,0-1 0 16,-2 5-2-16,0 0 1 0,-2 4 3 0,-2-2-1 16,2 5-1-16,-3 2 2 0,0 1 1 0,3 1 2 15,-25-13 11-15,23 21-4 0,-1 1-4 0,0 1-1 16,0 3 0-16,-1 1-3 0,0 3-1 0,-1 1 1 0,-1 2-3 16,-2 4 1-16,0 0 1 0,-1 2-2 0,-4 3-1 15,-34 20 4-15,31-13-2 0,0 1-2 0,-39 27-1 16,37-20 1-16,1 2-5 0,-62 53-40 15,71-52 6-15,5-3-19 16,0 2-30-16,5-3-51 0,2 0-66 0,4-2-96 0,0-2-171 16,6-3-185-16,-1-3-152 0,3 12-1318 0,1-17 811 15,4-2 366-15</inkml:trace>
  <inkml:trace contextRef="#ctx0" brushRef="#br0" timeOffset="-172773.2">19438 13593 106 0,'0'4'374'0,"-2"-1"126"0,2-2-59 0,0 3-109 16,-2 1-90-16,1-3-61 0,-1 1-27 0,1 0 3 15,-1 0 6-15,0 1-4 0,-1 1-9 0,2-3-9 16,-4 3 0-16,2-2-1 0,0 0 0 0,0 1 3 0,-1 1-10 16,0 1 16-16,-3-1 45 0,-2 4 7 0,3-1-1 15,-2 1-10-15,-2 0-20 0,1 0-19 0,-1 2-11 0,-1 1-4 16,0 2-4-16,-2-2-13 0,4 2-13 0,-5 3-9 16,2 1-2-16,-1-1-9 0,0 3-5 0,-1 0-3 0,1 1-9 15,0 3-7-15,-1 1-6 0,1 2-4 0,-1-1 1 16,1 3 0-16,-1-1 2 0,2 0 1 0,0 3 1 0,-2 0 4 15,5 0 3-15,-4 2 0 0,2 1-2 0,3 1 3 16,-3 0-1-16,3 2-4 0,2-1-5 0,-1 1-9 0,3-1-6 16,-4 1-4-16,6-2-3 0,-1-1-4 0,2 1-6 15,-1-2-2-15,0 0-3 0,2-3-5 0,2 0-2 16,0-3-1-16,-1 1-2 0,2-3-1 0,-1-1 2 0,4-1-1 16,-3-1-2-16,2 1 1 0,0-3 0 0,0-2-7 0,-1 2 2 15,1-3 1-15,1 0 2 0,1 0-1 0,-3-3 2 16,1 1 3-16,0 0 0 0,3 1 1 0,-2-2 2 0,0-1-4 15,1 1-1-15,-1-1 7 0,2 0 1 0,-2-1-1 16,2 2-3-16,0-3 1 0,1 1-2 0,0-1-1 0,-1 1-5 16,2-2 4-16,-2 0-1 0,4 0-2 0,-2 0-1 15,2-1-1-15,-1 1 3 0,1-2-4 0,-1 0-2 0,2 0 2 16,1 0 3-16,-2-2-3 0,1-1 1 0,0 0 2 16,3 0 1-16,-5-2 2 0,5-1 1 0,-2 1 7 0,1-3 2 15,0 2 6-15,1-4 3 0,-2 2 1 16,2-3 0-16,1 1 1 0,1-2-3 0,-2-4-1 0,2 2 0 0,-1-2 0 15,1-1-1-15,0-2-4 0,2-3 1 0,-1-2 0 16,2-3-1-16,-1-1-1 0,2-3 3 0,-2 0 2 16,2-6-2-16,0-2 2 0,0-4-22 0,-1 0-2 0,-1-5 0 15,-1-2 0-15,0-3 0 0,1-3 0 0,-3-2 0 0,0-4 0 16,-4 1 0-16,0 0 0 0,-3-1 0 0,-3 1 0 16,-3 0 0-16,1 0 0 0,-5-1 0 0,-9-55 0 15,1 58 0-15,-4-4 0 0,2 3 0 0,-5 1 0 16,-2-1 0-16,-1 0 0 0,-1 2 0 0,-1 2 0 15,-1 3 0-15,-1 3 0 0,0 4 0 0,1 3 0 0,-1 5 0 0,0 4 0 16,0 2 0-16,3 4 0 0,-1 5 0 0,0 2 0 16,2 3 0-16,-3 3 0 0,2 2 0 0,-1 2 0 15,-1 3 0-15,2 0 0 0,-3 3 0 0,0 0 0 0,1 0 0 16,-3 4 0-16,2 0 0 0,0-2 0 0,1 5 0 16,-1-2 0-16,2 1 0 0,2 1 0 0,-2 0 0 0,6 1 0 15,-4 1 0-15,4-1 0 0,0 1 0 0,1 0 0 0,1 1 0 16,1-1 0-16,1 0 0 0,-1 1 0 0,2 0 0 15,-3 4 0-15,2-2 0 0,0 1 0 0,-1 5 0 16,0-1 0-16,0 1 0 0,-2 3 0 0,2 1 0 16,0 1 0-16,-2 3 0 0,1-1 0 0,0 4 0 0,0 0 0 15,2-1-39-15,1 1-302 0,0-2-167 0,2-2-245 0,2 0-236 16,2 1-282-16,1 1-277 0,-1-2 185 0</inkml:trace>
  <inkml:trace contextRef="#ctx0" brushRef="#br0" timeOffset="-160154.06">10776 9695 550 0,'59'38'339'0,"-4"-6"-26"0,2 0-58 0,-1-7-78 16,0-1-64-16,1 0-39 0,2 0-34 0,-3-3-11 16,3 1-12-16,-2-2-5 0,3 1-5 0,2-2-4 15,4 1-6-15,0-2 0 0,1 0-15 0,1 1-46 0,-1-2-104 0,-3 3-141 16,-2-2-144-16,-3 0-58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38:57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25761 6030 28 0,'0'0'312'16,"0"2"156"-16,2-2-45 0,-2 1-72 0,0-1-99 15,0 2-80-15,-2-2-43 0,2 0-26 0,0 0-12 0,0 1-8 16,-2-1 5-16,0 0 1 0,2 2-3 0,-1-2 8 16,-1 0 2-16,2 2-8 0,-1-2-7 0,-1 0-4 0,0 0-10 15,2 0 2-15,-1 0-1 0,-1 0 7 0,1 0 11 16,-1 0 6-16,0 0 3 0,1 0 1 0,-3 0 7 16,3 0 16-16,-1-2 12 0,-2 2-14 0,1-2 0 0,0 2-5 15,-1 0 1-15,1-1-9 0,-2 1-7 0,2 0-5 0,-2-2-14 16,-1 1-10-16,2-1-10 0,-3 0-5 0,-1 1-7 15,-3-1-2-15,2 0 2 0,-3-1-8 0,-1-1-5 0,0 3 0 16,-3-2-4-16,2 0 4 0,-5-1 5 0,1-1 5 16,-2 1-1-16,-1 1-8 0,-1-1-5 0,-2 0-6 0,1-1-6 15,-3 2-7-15,0-2-1 0,0 0-5 0,-3-1-3 16,1 3-1-16,-2-2 3 0,0 2-2 0,-2-2 0 0,1 1 1 16,1 0-1-16,-4 0 3 0,3 0 2 0,-2 0-4 15,1-1-2-15,0 2 3 0,-4-4 9 0,2 2 12 16,-1-2-3-16,-2 3-5 0,-1-2-4 0,-1-1-3 0,3 1-2 15,-4-1 0-15,2 2 2 0,-5-1 3 0,1-1-3 16,-1 2-3-16,-3-2-1 0,2 3 1 0,0-2 0 0,1 1-2 16,-3 0-2-16,5 2 1 0,0-2 1 0,-3 1-2 15,4 0-2-15,-1 0 0 0,-2 0 2 0,0-2-1 0,-1 1 0 16,1 0-4-16,-1 1-1 0,-3 0 2 0,-2-3 2 0,1 3 4 16,-4-3-3-16,-1 1-1 0,2 0 0 0,-5-1 0 15,4 1 0-15,1 1 0 0,-2-2 0 0,3 0 0 0,-1 1 0 16,-1 1 0-16,0-2 2 0,-1 0 1 0,-1 3-4 15,-1-4-2-15,0 4 2 0,0-1 4 0,0 0-2 16,-3-1-1-16,1 0 2 0,-3 1-1 0,3-2-1 0,2 1-3 16,-1-1 3-16,3-2 2 0,-3 2-4 0,3-2 2 0,-2 1 0 15,0-1 0-15,0-1 2 0,-3 0-1 0,1 0-1 16,0 0 0-16,-1 0 0 0,3 0 0 0,0 2 3 16,2-2-4-16,1 2-3 0,2-2 3 0,2 1 3 0,1 1-1 15,-1 0-4-15,3 0 3 0,0-1 0 0,0 1 2 0,1 1 2 16,0-1-2-16,-2 1-5 0,1 0 2 0,1 1-2 15,0-1 5-15,1 2-2 0,-2-2 0 0,3 3 0 16,-1-2 0-16,3 3 0 0,2-2 0 0,-1 3 0 0,3-1 0 0,0 0 0 16,3 1 3-16,0 0-1 0,-1 1-2 0,1-1 0 15,1 2 0-15,2-2 0 0,0 2 0 0,0-1-3 16,0 1 2-16,2 0 1 0,-2 0 3 0,1 0-2 0,-1 0-1 16,0 0 0-16,0 1-3 0,2-1 2 0,1 2-2 15,-2-2 2-15,-1 2 1 0,3-1 0 0,-1 3 0 0,0-2 0 16,-1 1 0-16,4 0 2 0,-2 2-1 0,3 0 2 15,-3 0-1-15,4 0-2 0,-4 2 0 0,2-1 0 0,-1 1-3 16,4 0 5-16,-2 1-4 0,1 0 1 0,-1 1 1 16,1 0 0-16,2 0 0 0,-1 1 0 0,1 0 3 0,-1 0-5 15,1 2 4-15,-1-2-1 0,5 1-1 0,-4 1-3 16,4-1-1-16,-4 3 1 0,2 0 1 0,3-3 2 0,-1 2 0 16,3 3 0-16,-3-3 0 0,0 0 0 0,0 0 0 0,3 3 3 15,-3 0-2-15,1-1-4 0,-2 2-1 0,2-1 2 16,-2 3 2-16,0-1 0 0,1 0 0 0,-2 2 0 15,1 0 4-15,-1-1-3 0,2 2-1 0,-18 19-5 16,18-18 9-16,-2-1 1 0,0 3 0 0,0 0-3 16,-1 2-1-16,-1 1-4 0,0-1 5 0,1 1-4 0,1 2 1 15,-2-5 4-15,-1 3 0 0,3 0-2 0,-1-2 0 16,-1-2-4-16,5 0 3 0,-3-2 0 0,3-1 2 16,1 0-1-16,0-4 1 0,1 2-1 0,0-3-1 0,0 0 0 15,1 0 0-15,2 1 0 0,-3-4 0 0,2 4 0 0,0-1 0 16,2-2 0-16,-1 2 6 0,1-2-4 0,-2 3 1 15,3-1-4-15,-4-1 0 0,4 0 3 0,1 1-1 0,-2 0-1 16,1-2 4-16,1 2-3 0,1 0-4 0,-2-2 5 16,1 0-1-16,2 3 2 0,-1-3-5 0,0 0 4 15,0 1-1-15,3-2 5 0,-3 1-8 0,2-2 5 0,1 1-2 16,-1-1-1-16,4 0 5 0,-3-2 0 0,1 3-1 0,1-2 3 16,1 0 4-16,-1 0 3 0,2 0 1 0,0 0 1 15,0 0-3-15,2 2 0 0,-1-2-4 0,1 0 0 0,1 1 1 16,1 3 0-16,0 0-2 0,2-5 0 0,-3 5 0 15,2-3-1-15,2 3 1 0,-1-2-5 0,2 1 5 0,-2-2-2 16,2 1-1-16,0-1 1 0,9 13 10 16,-7-12-5-16,-2 0-6 0,4-3-2 0,-2 3 0 15,23 18 12-15,-19-20-12 0,-3 0-1 16,2-2 1-16,13 12-4 0,-13-12 0 0,0 1 1 16,1-1 2-16,1 1 2 0,-2-1-2 0,2 0 0 15,-2 2-1-15,4-1 0 0,-2 1-1 0,0-2 0 0,1 1 0 16,0-2 0-16,0 4-3 0,1-3 5 0,2-1-1 15,-1 1-1-15,0 0 0 0,3-1 0 0,0 0-3 16,2-1 5-16,-1 0-1 0,2-2 1 0,2 3-1 0,0-4-1 16,1 3 3-16,2-3 1 0,-3 0-6 0,3 2-1 0,-1-2 5 15,-2-1-2-15,2 2 0 16,-1-3 0-16,-2 2 0 0,1-1 0 0,-1-1-3 0,-3 3 2 0,0-1 1 0,0-1 0 16,0 0 0-16,-2 0 0 0,0-1 0 0,-1 1 0 15,0-1 0-15,1-1 0 0,0 2 0 0,0-2 0 16,0 0 0-16,0 0 0 0,0-2 0 0,1 2 4 0,-2-1-7 15,1 1 2-15,1-3 1 0,-4 1 0 16,4 0 0-16,-4 0 0 0,2 1 0 0,0-1 0 0,0 0 0 0,2 0 0 16,-4 1 0-16,4 1 0 0,1-2 0 0,-2 1 0 15,-1-1 0-15,3 1 0 0,0-1 0 0,-2 0 0 0,2 0 0 16,0 2 0-16,0-3 0 0,2 1 0 0,-1 0 0 16,2 1 0-16,2-1 0 0,1 1 0 0,0-2 0 0,0-1 0 15,3 2 0-15,-1-1 0 0,0 0 0 0,1 1 0 16,-1 0-2-16,3-1 1 0,1 2 1 0,-1-3 0 0,36 2 2 15,-32 0-1-15,-4 2 2 0,2-1-2 0,1 1-4 16,2 0 0-16,-2 0 2 0,1 1 1 0,1-1 2 16,-3 2-1-16,4-2-1 0,-3 2-3 0,2-2 3 15,-1 2 2-15,-1 0-1 0,2-2-1 0,-2 1 0 0,1 1 0 16,-1-1 0-16,1-1 0 0,2 2 0 0,-3 0 0 16,5-1 0-16,-1 1 3 0,2-2-2 0,0 1-1 0,3 1 3 15,-2-2-5-15,2 2 4 0,0-1-1 0,1 2-3 0,2-3 1 16,-5 1 1-16,2-1 0 0,-2 2 0 0,1-2 2 15,-3 0-1-15,1 1-1 0,-2-1 0 0,-2 0 0 0,2 2 0 16,-2-2 3-16,4 0-3 0,-2 0 0 0,1 0 3 16,0 0-1-16,-1 0-2 0,0 0 2 0,0-2 1 15,2 2-1-15,-4-1 1 0,0-1 3 0,2 1 1 16,-1 1 1-16,-5-4 0 0,3 2 0 0,-1 2-1 0,0-3 1 16,-1 3 2-16,-2-2-4 0,2 1 1 0,-2-3-1 0,1 4-3 15,1-1-1-15,-1-2 4 0,2 1-2 0,1 0 0 0,-1 0-5 16,2-1 0-16,0 0 4 0,3 1-3 0,-3 0 3 15,0-1-1-15,2 2-2 0,1-3 0 0,-2 2 0 16,-1-1 0-16,3 1 0 0,-3-1 0 0,0 1 0 0,0 1 2 16,-2-2-1-16,2 1-3 0,0 0-1 0,1 0 1 15,0 0 5-15,2 1-2 0,43-4-1 16,-41 3 0-16,1 2 0 0,2-1 0 0,0 1-3 0,-1-2 5 0,1 2-4 16,-2 0 1-16,1 2-1 0,0-2 1 0,-2 1 6 15,3 1-4-15,-3 1 0 0,0 0-6 0,1 1 3 16,-3 0 1-16,0-1 1 0,3 0 3 0,-1 2-3 0,3 0 0 15,-3 2 3-15,2-2-4 0,1 1 0 16,1 0 1-16,0 0 0 0,-2 0 0 0,1 2 3 0,0-2-2 0,-2 1-4 16,-1 0 0-16,4 0 4 0,-4 0-3 0,0 2 1 15,0-1 1-15,1 0 0 0,-3-1 0 0,0 2 0 0,3-1 0 16,-3-2 3-16,2 3-3 0,0-4 3 0,-2 3-1 16,1-1 0-16,0-2-1 0,-3 1 0 0,-1 0-7 0,1 0 8 15,-2-1-5-15,-2 0 5 0,0-1-1 0,-2 0 1 16,-1-2-1-16,-1 1-3 0,-1-1 4 0,-1 0-4 0,1-1 4 15,-4-1-1-15,57 0-4 16,-58-1 5-16,4-1-1 0,-4 2 1 0,2-2-1 0,0 0-1 16,-2 1 0-16,0-2 0 0,1 0 0 0,-3-1 3 0,2 2-2 15,-1-1-1-15,0-1 0 0,-3 1 3 0,1 0-5 16,-1 0-1-16,-1-1 5 0,0 1-2 0,-1-2 0 16,-1 2 0-16,-1-2 3 15,1-1-3-15,-1 2 1 0,-3-1-1 0,16-6 0 0,-14 7 0 0,-3-1 0 16,40-18 0-1,-41 15 2-15,-2 4-3 0,0-1 2 0,0-2 0 0,-1 0-1 0,-1 3 0 16,0-3 0-16,-2 1 3 0,2 0-1 0,-2-1 0 16,-1 2-3-16,6-8 4 0,-8 8-6 15,2 0 5-15,-2 0-1 0,0 0-4 0,0-3 5 16,1 0-1-16,0-4-1 0,1-11-2 0,-2 9 1 16,1 1 1-16,-2-4 0 0,2 1 0 0,0-48 0 15,0 39 2-15,-4-1-1 0,1-2-1 16,1 0 0-16,-2 0 0 0,1 0 0 0,-1-4 0 15,0 2 0-15,0-2-3 0,0 2 3 0,0-3 2 0,0 1-1 16,0 1-1-16,0-1 0 0,0-1 0 0,-1 1 0 16,-1-1 0-16,1-2 0 0,-3 0 0 0,3-1-3 0,-2 0 3 15,-3-1-3-15,1-1 4 0,-2-2 2 0,3 2-4 16,-5-3 3-16,-12-39-1 0,9 42-1 0,-2 1 0 16,1-1 0-16,-4 5 0 0,1-2-3 0,-4 0-3 0,-1 3 4 15,-1 1 3-15,-3-1-2 0,0 2 0 0,-2 2-1 16,-3-3 1-16,-2 3-2 0,0 0-1 0,-2 0 3 15,0 1 1-15,-2-1 0 0,1 1 0 16,-1-2-3-16,0 3-3 0,1-2 4 0,-2 3 1 0,2-3 1 0,1-1 3 16,-2 1-3-16,-1-1-2 0,1 1 1 0,-39-28 0 15,38 27 2-15,0 1-1 0,1 1 0 0,-1 0 0 0,2 3 0 16,-4-2-2-16,3 3 1 0,-1 0 1 0,1-1 0 16,-1 3 0-16,4-1 0 0,-2 2 0 0,3 2-3 15,3 0 2-15,-31-16 1 0,31 17 0 0,-24-9 0 16,27 14 0-16,0 0 0 0,0 2 0 15,-97-30 0 1,45 24-3-16,-56 0 2 16,105 15-2-1,2-1 0-15,-1 2 1 0,0 0 0 0,-1 0 1 16,-1 2 0-16,3-1 1 0,-1 1 0 0,0 0-2 0,1 1 1 16,-3 1-4-1,0 1 2-15,2-1 0 0,-2 2-1 0,0 0 3 16,0-1-1-16,0 0 1 0,0 1-2 0,2 0 2 0,-2-1 1 15,-82 13-7-15,83-13 4 16,2-1 1-16,3-1 2 0,-29 2 0 0,26-3-5 0,2-2 3 16,-2 1-1-16,2 1 2 0,2-2-2 0,0 0-1 0,-3-2 1 0,4 2-2 15,3-1 1-15,-1 1 3 0,-2-4 1 16,4 3-3-16,-1-2-1 0,2-1 0 0,-1 0 1 16,2 1 2-16,2-2-2 0,1 2-1 0,0-2 1 0,0 0-2 0,-1 0 1 15,-31-13-1 1,36 11 5-16,-4 4 0 0,4-3-5 0,-1 2 3 0,-1-1 1 0,2 0 3 15,-1 1-1 1,-1 1-1-16,2 0 0 0,0 0 0 0,-68-16-46 31,71 19 38-31,-1 0 0 16,3 2-5-16,-4-2-5 0,-22 4-18 16,-2 7 14-1,23-8 16-15,-3 0 0 0,2 2 5 0,-1-1-3 0,-1 1 1 16,0 0-2-16,1-1 1 15,-2 0 4-15,2 1-4 0,-2 0 4 16,1 0-4-16,-1 2 3 0,-3-2-2 0,4 0 3 0,-2-1-4 16,-1 2 4-16,2-1 0 0,-2 0-6 0,2-1 1 15,-3 0 0-15,3 1 4 0,0 0 1 0,0-2 0 0,-3 1 0 0,3-3-3 16,-1 1 0-16,1 0 2 0,2 0 1 0,-3-1 0 0,1 1 0 0,1-2-6 0,-1 0-2 16,0 0-3-16,1 0 0 0,1 0-1 0,-5 0-3 0,5-2 0 15,0 1-4-15,-3-1 2 0,1 0-3 16,0-1 1-16,1 1 3 0,-2-1 0 0,1 1 2 0,1 0 0 0,-1-1 4 15,1 2-3-15,0-3-2 0,-1 2 1 0,2-1 0 16,-1 1 5-16,0 1 0 0,-2-1 3 0,1 0 0 16,1 2 1-16,-2-1 1 0,-2 1 4 0,0-2-3 0,0 2 0 15,-3 0 1-15,0 2 5 0,2-1-3 0,-4-1-2 0,2 4 1 16,-3-3 1-16,-2 2-2 0,2 1-1 0,0 0 2 16,-2 0 4-1,-1 0 2-15,2 1-7 0,-1 0 2 0,0 0-2 0,0-1 1 0,1 3 1 0,1-1 0 0,-1 0 0 16,3 1 0-16,-1-1 0 0,2-1 0 0,0 2 0 15,2-2 0-15,-1 2 0 0,4-3 0 0,-2 4 0 0,4-4 0 16,-2 1 0-16,1 2-2 0,0-2 4 0,4 0-2 16,-1 0 0-16,1 0-3 0,-1 0 2 0,2-2 1 0,0 2 0 15,-1 0 3-15,3 1-2 16,-1-3-1-16,1 0 0 0,3 0 0 0,-5-1 0 0,3 0 0 0,2 1 0 0,-3 1 0 16,1-1 0-16,0 0 4 0,-3-2-5 0,0 5-1 0,-1-3 1 31,-2 2 3-31,1 0-2 0,-1 0 0 0,0 0 0 15,0 2-2-15,0-3 4 0,-1 4-2 0,-1-4 0 16,0 3 0-16,0 0-2 0,2-2 2 0,-3 3 5 0,1-3-4 16,-2 3-3-16,0-1-1 0,1 2 2 0,-2-2 3 0,1 0 1 15,-1 2 0-15,-1-1-6 0,-3 0 1 0,2 0 2 16,-3 1 0-16,2-1-2 0,-2 1 1 0,-1 1 1 0,2-2 0 16,-4 0-2-16,0 2 4 0,2 0-2 0,1 0 0 15,-1 0 0-15,-1 0 0 0,2 0 0 0,-1 2 0 16,0-1 0-16,2 1 0 0,-3 0 0 0,3 0 0 0,-2 1 0 15,2-1 0-15,-2 1 0 0,2 1 0 0,2-1 0 16,-2-2 0-16,2 1-3 0,0 1 5 0,0-3-1 0,2 2-1 16,1-4 4-16,0 1-5 0,4-1 4 0,-1 0-5 0,0-1 1 15,3 0 1-15,1-3-2 0,0 2 1 0,2-3-8 16,-2 0-32-16,5 1-48 0,-2-1-64 0,0 0-360 16,4-1 152-16,-1-2-57 0,2 2-17 0,0-2-162 15,0 0-236-15,2-2-188 0,-1 2 277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1976-771F-4911-AE4C-D0C80AF39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E8A4D-92F9-4645-ACF0-3A10762D2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53D00-80CC-4762-AB87-AD054A2C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83F4B-F957-48C2-8F74-2B5546D6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2B92B-B1D3-4371-97C2-56A7269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3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96BF-D964-4E75-930A-01E9CF4B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243EB-25C8-4B20-8C64-52F6CB0F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385A4-0982-4A33-84E8-CD1D1D0CE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5A439-EBB8-48B7-AF9E-30AC2FF9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DA0A-8F0D-4619-917B-035F688F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2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BFD1-2224-442C-BA7A-E9509CD1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98BBF-49B5-4987-9CB4-A84AFC1B8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C21F3-5B8A-46AC-839D-A33EDB56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48C38-0261-4962-824F-CA5BECD0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B18F-BD95-41E7-84DB-58382975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21E5-F877-4E54-9D38-49F64E5F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570B-1EA0-459E-A962-3C8F15CB8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68E1F-A0CA-4BCA-A051-EB591C4EB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721E3-9383-4303-BEF1-497467F4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5AAF-9D5F-49EC-B7A2-7BBA0935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BD4BF-C65F-4F91-A129-6E7AB4FC9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4025-66AF-44ED-BFA3-CAA004F4A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1FA29-D88F-493E-8447-235105A41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453326-44FF-43BE-B30C-D680E342D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B77DAC-1A9D-46C7-9A69-7EE04DF3D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321A6-785F-4FC8-AE68-2A7A41A94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CC737-D8D3-40ED-B8C4-528EC3C8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C16FF-3E97-4DF3-B913-65B2D8F9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E66B34-43FA-48E3-B8D9-72D00D4E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6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FB18-2E56-44BD-8334-022FC901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DB25BF-E1EB-4084-AC40-E93E0D62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F992B-7912-440B-9E83-22998A75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98D23-E214-41A0-9F6B-975D6897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2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85B7A-0706-4B52-9F2B-95D1EC584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903B92-498F-4502-9481-96A2C949A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56C8B-0D38-4782-B276-F95ED768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4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8866-AF70-4957-A57D-40DCA623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DA7B1-52F9-4C7E-BD54-994FC9ABC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F6B1-E010-49E0-88E7-D923FD7D3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5F472-74F2-44A0-AE1F-2A4A805C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ED5F1-B7DA-4762-8BF5-4250D910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C23D2-AAD7-4889-82E8-C33A293D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5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4A1B-84FD-4EA6-B1A6-14F463DB5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8604A-D7DE-41DA-9F6D-C0D844AD6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52CF7-ADC9-4DF4-B770-933BDB342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730F6-CDB9-45D3-A5A6-7B985787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862A1-F1DF-41F8-B6CD-DB186348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CB8F9-DFC4-46D2-8284-8551F644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559D-8062-42F9-BE48-9E53EA66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6C3FD-8A92-4866-B83B-D27F6A5B9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17E83-FAF1-42BC-A0F0-585C834B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06EF3-420A-412A-9BF1-824A5FF19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AAB36-64C8-4CDA-8DAA-28C54EE8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9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854266-8C9E-41BF-A5AA-484E9F733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08A7-618B-4852-B8BF-462F9F4FE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7553-3529-437F-B3D2-4832E04FF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BBF2-FFD4-4020-9548-2D49EE6B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E399F-0E4E-4EB8-B8FE-84B539D1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5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D22644-D480-4659-A4C4-86011C3D4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9FFE5-91EE-4CBA-AA0E-770F54CF5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DC28F-7921-4D38-B100-F24674524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8ECCE-303B-40B2-BB1D-E0747CC2D80E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B7A1-7FF8-4C23-875E-73423CC7A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E487-2B91-4987-8B8A-8FEF9AC53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https://www.nature.com/scitable/knowledge/library/food-web-concept-and-applications-8407718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hyperlink" Target="https://neo.gsfc.nasa.gov/view.php?datasetId=MOD17A3H_Y_NP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1486-9884-45D0-A9D3-7B78F911A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Localized Changes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64D90-D852-4F5C-8595-442A0BD77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0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CC87-9385-B463-FE5A-4D912614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is interconnected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F806E-2A67-FBD4-1447-3AE8B3380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https://www.nature.com/scitable/knowledge/library/food-web-concept-and-applications-84077181/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62F4418-E5D3-D469-5472-95FACA036E12}"/>
                  </a:ext>
                </a:extLst>
              </p14:cNvPr>
              <p14:cNvContentPartPr/>
              <p14:nvPr/>
            </p14:nvContentPartPr>
            <p14:xfrm>
              <a:off x="11617099" y="1775908"/>
              <a:ext cx="32400" cy="20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62F4418-E5D3-D469-5472-95FACA036E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610979" y="1769788"/>
                <a:ext cx="446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348D1F9-BBA7-8172-ADA1-D29EC99F7CD5}"/>
                  </a:ext>
                </a:extLst>
              </p14:cNvPr>
              <p14:cNvContentPartPr/>
              <p14:nvPr/>
            </p14:nvContentPartPr>
            <p14:xfrm>
              <a:off x="5333760" y="2014200"/>
              <a:ext cx="3808080" cy="2195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348D1F9-BBA7-8172-ADA1-D29EC99F7CD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24400" y="2004840"/>
                <a:ext cx="3826800" cy="22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661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CFE0-AF1C-ABE4-D8C8-27D3B838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517B7-AC01-94FC-7EE3-E20438E05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Deforestation:</a:t>
            </a:r>
          </a:p>
          <a:p>
            <a:pPr lvl="1"/>
            <a:r>
              <a:rPr lang="en-US" dirty="0"/>
              <a:t>Removes habitat</a:t>
            </a:r>
          </a:p>
          <a:p>
            <a:r>
              <a:rPr lang="en-US" dirty="0"/>
              <a:t>Flooding</a:t>
            </a:r>
          </a:p>
          <a:p>
            <a:pPr lvl="1"/>
            <a:r>
              <a:rPr lang="en-US" dirty="0"/>
              <a:t>Changes habitat</a:t>
            </a:r>
          </a:p>
          <a:p>
            <a:r>
              <a:rPr lang="en-US" dirty="0"/>
              <a:t>What else can you think of?</a:t>
            </a:r>
          </a:p>
        </p:txBody>
      </p:sp>
    </p:spTree>
    <p:extLst>
      <p:ext uri="{BB962C8B-B14F-4D97-AF65-F5344CB8AC3E}">
        <p14:creationId xmlns:p14="http://schemas.microsoft.com/office/powerpoint/2010/main" val="47499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2F70-8003-41B2-4777-E89E8316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a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57A70-083B-2BA8-6C80-CF577F9E2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Eliminating a single species may have anywhere from almost no effect to dramatic effect</a:t>
            </a:r>
          </a:p>
          <a:p>
            <a:r>
              <a:rPr lang="en-US" dirty="0"/>
              <a:t>Generally species with higher populations are more important for the balance of a given system</a:t>
            </a:r>
          </a:p>
          <a:p>
            <a:r>
              <a:rPr lang="en-US" dirty="0"/>
              <a:t>What attributes of a species might increase or decrease risk.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769811-A0A0-5BBE-EA79-027355F3CCFD}"/>
                  </a:ext>
                </a:extLst>
              </p14:cNvPr>
              <p14:cNvContentPartPr/>
              <p14:nvPr/>
            </p14:nvContentPartPr>
            <p14:xfrm>
              <a:off x="1433520" y="3994200"/>
              <a:ext cx="9560520" cy="703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769811-A0A0-5BBE-EA79-027355F3CC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4160" y="3984840"/>
                <a:ext cx="9579240" cy="72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219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5774-FAAB-D31C-E2CB-4814E85B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FA80C-60AC-206F-FFCE-16EC9CCD6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have no predators</a:t>
            </a:r>
          </a:p>
          <a:p>
            <a:r>
              <a:rPr lang="en-US" dirty="0"/>
              <a:t>Local fauna may have no defense against it</a:t>
            </a:r>
          </a:p>
          <a:p>
            <a:r>
              <a:rPr lang="en-US" dirty="0"/>
              <a:t>Pythons in Florida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9046D-4D03-EECC-C685-8F6C863A2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03" y="2856328"/>
            <a:ext cx="4174025" cy="313051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4D02F3E-7B2D-65E3-6604-237CFC2565AE}"/>
                  </a:ext>
                </a:extLst>
              </p14:cNvPr>
              <p14:cNvContentPartPr/>
              <p14:nvPr/>
            </p14:nvContentPartPr>
            <p14:xfrm>
              <a:off x="4136760" y="2533680"/>
              <a:ext cx="10440" cy="197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4D02F3E-7B2D-65E3-6604-237CFC2565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7400" y="2524320"/>
                <a:ext cx="2916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902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1A2C-F07F-EEE5-DDE5-552C26AC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invasive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1C6FE-3116-871A-3AFD-23D5F7B5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Inserting a predator</a:t>
            </a:r>
          </a:p>
          <a:p>
            <a:pPr lvl="1"/>
            <a:r>
              <a:rPr lang="en-US" dirty="0"/>
              <a:t>Hawaii introduced mongoose to combat rats</a:t>
            </a:r>
          </a:p>
          <a:p>
            <a:pPr lvl="1"/>
            <a:r>
              <a:rPr lang="en-US" dirty="0"/>
              <a:t>Mongoose became a problem</a:t>
            </a:r>
          </a:p>
          <a:p>
            <a:pPr lvl="1"/>
            <a:r>
              <a:rPr lang="en-US" dirty="0"/>
              <a:t>Modern predator control is better</a:t>
            </a:r>
          </a:p>
          <a:p>
            <a:r>
              <a:rPr lang="en-US" dirty="0"/>
              <a:t>Genetic modification</a:t>
            </a:r>
          </a:p>
          <a:p>
            <a:pPr lvl="1"/>
            <a:r>
              <a:rPr lang="en-US" dirty="0"/>
              <a:t>Malaria containing mosquitos</a:t>
            </a:r>
          </a:p>
          <a:p>
            <a:r>
              <a:rPr lang="en-US" dirty="0"/>
              <a:t>What else might work?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450587-50D1-8D6B-2A89-B72A24F7897F}"/>
                  </a:ext>
                </a:extLst>
              </p14:cNvPr>
              <p14:cNvContentPartPr/>
              <p14:nvPr/>
            </p14:nvContentPartPr>
            <p14:xfrm>
              <a:off x="5573160" y="3006000"/>
              <a:ext cx="5403960" cy="1978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450587-50D1-8D6B-2A89-B72A24F789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3800" y="2996640"/>
                <a:ext cx="5422680" cy="199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35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small in number, but large in effect</a:t>
            </a:r>
          </a:p>
          <a:p>
            <a:r>
              <a:rPr lang="en-US" dirty="0"/>
              <a:t>Keystone predator: </a:t>
            </a:r>
            <a:r>
              <a:rPr lang="en-US" dirty="0" err="1"/>
              <a:t>eg</a:t>
            </a:r>
            <a:r>
              <a:rPr lang="en-US" dirty="0"/>
              <a:t> sea stars</a:t>
            </a:r>
          </a:p>
          <a:p>
            <a:r>
              <a:rPr lang="en-US" dirty="0"/>
              <a:t>Ecosystem engineer: </a:t>
            </a:r>
            <a:r>
              <a:rPr lang="en-US" dirty="0" err="1"/>
              <a:t>eg</a:t>
            </a:r>
            <a:r>
              <a:rPr lang="en-US" dirty="0"/>
              <a:t> beavers</a:t>
            </a:r>
          </a:p>
          <a:p>
            <a:r>
              <a:rPr lang="en-US" dirty="0"/>
              <a:t>Think: what if we eliminate a keystone species?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152E316-04F2-1351-C8F0-B6C7298BF10D}"/>
                  </a:ext>
                </a:extLst>
              </p14:cNvPr>
              <p14:cNvContentPartPr/>
              <p14:nvPr/>
            </p14:nvContentPartPr>
            <p14:xfrm>
              <a:off x="661680" y="1280520"/>
              <a:ext cx="9834840" cy="3710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152E316-04F2-1351-C8F0-B6C7298BF1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320" y="1271160"/>
                <a:ext cx="9853560" cy="372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920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Richness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count of number of species</a:t>
            </a:r>
          </a:p>
          <a:p>
            <a:r>
              <a:rPr lang="en-US" dirty="0"/>
              <a:t>Generally high richness is good.</a:t>
            </a:r>
          </a:p>
          <a:p>
            <a:r>
              <a:rPr lang="en-US" dirty="0"/>
              <a:t>Time: Regions that have been relatively unchanged for longer times have more richness</a:t>
            </a:r>
          </a:p>
          <a:p>
            <a:r>
              <a:rPr lang="en-US" dirty="0"/>
              <a:t>Proximity: Especially for islands, distance from other sources of species for colonization</a:t>
            </a:r>
          </a:p>
        </p:txBody>
      </p:sp>
    </p:spTree>
    <p:extLst>
      <p:ext uri="{BB962C8B-B14F-4D97-AF65-F5344CB8AC3E}">
        <p14:creationId xmlns:p14="http://schemas.microsoft.com/office/powerpoint/2010/main" val="1290841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richness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1140"/>
            <a:ext cx="10515600" cy="4351338"/>
          </a:xfrm>
        </p:spPr>
        <p:txBody>
          <a:bodyPr/>
          <a:lstStyle/>
          <a:p>
            <a:r>
              <a:rPr lang="en-US" dirty="0"/>
              <a:t>Latitude (</a:t>
            </a:r>
            <a:r>
              <a:rPr lang="en-US" dirty="0" err="1"/>
              <a:t>Mannion</a:t>
            </a:r>
            <a:r>
              <a:rPr lang="en-US" dirty="0"/>
              <a:t>, P. D. 2014. Patterns in </a:t>
            </a:r>
            <a:r>
              <a:rPr lang="en-US" dirty="0" err="1"/>
              <a:t>Palaeontology</a:t>
            </a:r>
            <a:r>
              <a:rPr lang="en-US" dirty="0"/>
              <a:t>: The latitudinal biodiversity gradient. </a:t>
            </a:r>
            <a:r>
              <a:rPr lang="en-US" dirty="0" err="1"/>
              <a:t>Palaeontology</a:t>
            </a:r>
            <a:r>
              <a:rPr lang="en-US" dirty="0"/>
              <a:t> Online, Volume 4, Article 3, 1-8.): </a:t>
            </a:r>
          </a:p>
          <a:p>
            <a:r>
              <a:rPr lang="en-US" dirty="0"/>
              <a:t>What else might be important?</a:t>
            </a:r>
          </a:p>
        </p:txBody>
      </p:sp>
      <p:pic>
        <p:nvPicPr>
          <p:cNvPr id="3074" name="Picture 2" descr="https://upload.wikimedia.org/wikipedia/commons/c/c0/Map_latitudinal_gradient_of_biodiversity_mannion_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46" y="3514176"/>
            <a:ext cx="522922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8E76FCC-DBAA-B43B-F8B9-81010E1E6782}"/>
                  </a:ext>
                </a:extLst>
              </p14:cNvPr>
              <p14:cNvContentPartPr/>
              <p14:nvPr/>
            </p14:nvContentPartPr>
            <p14:xfrm>
              <a:off x="3648240" y="4194720"/>
              <a:ext cx="3747960" cy="1339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8E76FCC-DBAA-B43B-F8B9-81010E1E67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880" y="4185360"/>
                <a:ext cx="3766680" cy="135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3720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A9B4-8DB1-6383-C606-935E5CE45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555B-050F-9CB5-EABE-531E75980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other things might we like to know?</a:t>
            </a:r>
          </a:p>
        </p:txBody>
      </p:sp>
    </p:spTree>
    <p:extLst>
      <p:ext uri="{BB962C8B-B14F-4D97-AF65-F5344CB8AC3E}">
        <p14:creationId xmlns:p14="http://schemas.microsoft.com/office/powerpoint/2010/main" val="3011234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20C4-C9D0-2CD6-2611-2782ADA9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9474A-33DD-7629-C663-CD1F6A20D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Species evenness: Relative abundance of species</a:t>
            </a:r>
          </a:p>
          <a:p>
            <a:pPr lvl="1"/>
            <a:r>
              <a:rPr lang="en-US" dirty="0"/>
              <a:t>Generally a single organism having a high relative abundance is bad</a:t>
            </a:r>
          </a:p>
          <a:p>
            <a:r>
              <a:rPr lang="en-US" dirty="0"/>
              <a:t>Net primary productivity</a:t>
            </a:r>
          </a:p>
          <a:p>
            <a:pPr lvl="1"/>
            <a:r>
              <a:rPr lang="en-US" dirty="0"/>
              <a:t>Amount of new carbon added to plants per area per time</a:t>
            </a:r>
          </a:p>
          <a:p>
            <a:pPr lvl="1"/>
            <a:r>
              <a:rPr lang="en-US" dirty="0">
                <a:hlinkClick r:id="rId2"/>
              </a:rPr>
              <a:t>https://neo.gsfc.nasa.gov/view.php?datasetId=MOD17A3H_Y_NPP</a:t>
            </a:r>
            <a:endParaRPr lang="en-US" dirty="0"/>
          </a:p>
          <a:p>
            <a:r>
              <a:rPr lang="en-US" dirty="0"/>
              <a:t>Amount of available nutrients per area</a:t>
            </a:r>
          </a:p>
          <a:p>
            <a:r>
              <a:rPr lang="en-US" dirty="0"/>
              <a:t>Extinction rate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9F444C-97BC-EE35-005F-21F893E551E8}"/>
                  </a:ext>
                </a:extLst>
              </p14:cNvPr>
              <p14:cNvContentPartPr/>
              <p14:nvPr/>
            </p14:nvContentPartPr>
            <p14:xfrm>
              <a:off x="3612600" y="717120"/>
              <a:ext cx="6392520" cy="3150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9F444C-97BC-EE35-005F-21F893E551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03240" y="707760"/>
                <a:ext cx="6411240" cy="316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0492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E2B1-B270-431C-BA59-1AEAD4B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Extinction rate (image from Nature Magazine)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F01BEA-6A66-B7BC-8629-E6E4047C1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082" y="1825625"/>
            <a:ext cx="6569835" cy="4351338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F40DACE-006C-FBE5-D42E-713AE5DB45E0}"/>
                  </a:ext>
                </a:extLst>
              </p14:cNvPr>
              <p14:cNvContentPartPr/>
              <p14:nvPr/>
            </p14:nvContentPartPr>
            <p14:xfrm>
              <a:off x="2703960" y="1144800"/>
              <a:ext cx="6180480" cy="5310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F40DACE-006C-FBE5-D42E-713AE5DB45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4600" y="1135440"/>
                <a:ext cx="6199200" cy="532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9652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AFF4-C9A5-34CA-FB5A-D5A3A378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Currently threatened species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ADB313-D20F-EAAB-95E9-8635B58AF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194" y="1825625"/>
            <a:ext cx="7357612" cy="4351338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3E0BE3E-A3AD-E068-88D2-C50DEB71258F}"/>
                  </a:ext>
                </a:extLst>
              </p14:cNvPr>
              <p14:cNvContentPartPr/>
              <p14:nvPr/>
            </p14:nvContentPartPr>
            <p14:xfrm>
              <a:off x="6672960" y="1740600"/>
              <a:ext cx="3162240" cy="982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3E0BE3E-A3AD-E068-88D2-C50DEB7125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63600" y="1731240"/>
                <a:ext cx="3180960" cy="100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3006-6B6C-5069-821F-1DEB45FC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Preserving biodiversity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DDAE9-55BE-AC15-E3AB-01AAB0989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regions have very high densities of unique species</a:t>
            </a:r>
          </a:p>
          <a:p>
            <a:pPr lvl="1"/>
            <a:r>
              <a:rPr lang="en-US" dirty="0"/>
              <a:t>Hawaii</a:t>
            </a:r>
          </a:p>
        </p:txBody>
      </p:sp>
    </p:spTree>
    <p:extLst>
      <p:ext uri="{BB962C8B-B14F-4D97-AF65-F5344CB8AC3E}">
        <p14:creationId xmlns:p14="http://schemas.microsoft.com/office/powerpoint/2010/main" val="120483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7684"/>
          </a:xfrm>
        </p:spPr>
        <p:txBody>
          <a:bodyPr>
            <a:normAutofit/>
          </a:bodyPr>
          <a:lstStyle/>
          <a:p>
            <a:r>
              <a:rPr lang="en-US" dirty="0"/>
              <a:t>A city has a surplus of deer that are eating too many farmed crops. What should the city do?</a:t>
            </a:r>
          </a:p>
          <a:p>
            <a:r>
              <a:rPr lang="en-US" dirty="0"/>
              <a:t>The USA has one of the highest ecological footprints in the world. What, if anything should be done about this?</a:t>
            </a:r>
          </a:p>
          <a:p>
            <a:r>
              <a:rPr lang="en-US" dirty="0"/>
              <a:t>You are interested in the effect of increasing elevation on species diversity.</a:t>
            </a:r>
          </a:p>
          <a:p>
            <a:pPr lvl="1"/>
            <a:r>
              <a:rPr lang="en-US" dirty="0"/>
              <a:t>What would you hypothesize the relationship to be and why?</a:t>
            </a:r>
          </a:p>
          <a:p>
            <a:pPr lvl="1"/>
            <a:r>
              <a:rPr lang="en-US" dirty="0"/>
              <a:t>How would you test your hypothesis?</a:t>
            </a:r>
          </a:p>
          <a:p>
            <a:pPr lvl="1"/>
            <a:r>
              <a:rPr lang="en-US" dirty="0"/>
              <a:t>What would be some confounding variables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3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39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4718</TotalTime>
  <Words>423</Words>
  <Application>Microsoft Office PowerPoint</Application>
  <PresentationFormat>Widescreen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Localized Changes</vt:lpstr>
      <vt:lpstr>Life is interconnected</vt:lpstr>
      <vt:lpstr>Habitat changes</vt:lpstr>
      <vt:lpstr>Eliminating a species</vt:lpstr>
      <vt:lpstr>Adding a Species</vt:lpstr>
      <vt:lpstr>Dealing with invasive species</vt:lpstr>
      <vt:lpstr>Keystone Species</vt:lpstr>
      <vt:lpstr>Species Richness</vt:lpstr>
      <vt:lpstr>Species richness</vt:lpstr>
      <vt:lpstr>Other metrics</vt:lpstr>
      <vt:lpstr>Other metrics</vt:lpstr>
      <vt:lpstr>Extinction rate (image from Nature Magazine)</vt:lpstr>
      <vt:lpstr>Currently threatened species</vt:lpstr>
      <vt:lpstr>Preserving biodiversity</vt:lpstr>
      <vt:lpstr>Seminar Day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Complicated Points From Previous Chapters</dc:title>
  <dc:creator>Jesse Nims</dc:creator>
  <cp:lastModifiedBy>Jesse Nims</cp:lastModifiedBy>
  <cp:revision>39</cp:revision>
  <dcterms:created xsi:type="dcterms:W3CDTF">2022-01-30T18:31:23Z</dcterms:created>
  <dcterms:modified xsi:type="dcterms:W3CDTF">2023-08-29T04:09:26Z</dcterms:modified>
</cp:coreProperties>
</file>