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276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EEF42-A9F3-8E8E-054B-C0E270B368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F00D7-D030-A11E-DB8A-AD86A8ADD7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1EE971-F82E-5242-C278-14260F739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676FB-4186-48C4-AA2E-F89CC28FC3CC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6FA41-7B72-B0DD-4028-68BF2F27B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8F410-5289-FEEA-14B1-92470B945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3346-3381-43EA-B71A-1E5FD895C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175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A2FCB-5D40-5126-56A5-29E1D9757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33856-87A0-48BC-8FE4-6A9907411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07ADE-CC5B-9977-8578-2CAC6566B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676FB-4186-48C4-AA2E-F89CC28FC3CC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52C59-50A9-F0A7-1D2E-4F2AE6874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6B98F-24FE-394A-B78D-BF4F84ADC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3346-3381-43EA-B71A-1E5FD895C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374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CAE2E-02FD-E36D-0ECB-F963B59F7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E01AA7-7659-B33D-760A-3B9650F2D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5CEB2-F6AF-3D87-8818-E306DE225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676FB-4186-48C4-AA2E-F89CC28FC3CC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DCB55-6C76-3022-87B9-ED125353F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A4D38-5AF6-48EC-8212-737EA2730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3346-3381-43EA-B71A-1E5FD895C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85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D936B-9E41-36F2-F514-FAF441801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DF867-D841-0616-23EE-A4DDEB5333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215826-40B7-92BA-DD4E-F34EAE167D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1754E-319C-D0CC-4DA0-6B34A455A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676FB-4186-48C4-AA2E-F89CC28FC3CC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32B9FA-346C-20A3-D03C-8A4659D24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05742-9414-E7F4-2F22-F5D646ECD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3346-3381-43EA-B71A-1E5FD895C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373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EC133-070E-646F-1989-DF019CB7E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91C6BE-9CFF-4957-246B-C46DBFAB7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4D2720-7FB2-55F8-B05F-0D8CEB9C3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466595-3837-C295-12E2-BA0A17F6A4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7C2E29-F05D-B113-8524-83B41ADD7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4DF04B-5A8C-CF37-CFD5-ADA81F1C5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676FB-4186-48C4-AA2E-F89CC28FC3CC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776B47-9CC3-6A78-32D4-D9CE9D922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5421E5-0CBB-A84C-AA5E-35AF0A6F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3346-3381-43EA-B71A-1E5FD895C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100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F4D88-D800-2BB9-E801-0825DA2CF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E60CCD-C5AE-BEC3-4B91-A0452E884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676FB-4186-48C4-AA2E-F89CC28FC3CC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68878D-4C01-6392-2CA5-2B7FB60DF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8027CA-5EF1-CC82-6E79-0785D1C26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3346-3381-43EA-B71A-1E5FD895C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266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2D77B7-0E22-12E2-9AA2-1048F6469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676FB-4186-48C4-AA2E-F89CC28FC3CC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EB82F3-50DB-E21B-C00B-A97352007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81CBE9-7619-68E8-6BC0-AC7FD758E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3346-3381-43EA-B71A-1E5FD895C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383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002B6-B857-7EA1-AB85-362A50818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A170A-6C8F-5FAC-B06A-66D6712C0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A1438-7C96-53DF-784F-079127AC6F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1DFB4-25EC-C9F8-87E4-89D10BCAD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676FB-4186-48C4-AA2E-F89CC28FC3CC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A333B7-212B-34BF-0BB3-B1595821C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CE11E-F95F-BE10-2D9E-F4CA00271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3346-3381-43EA-B71A-1E5FD895C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474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FD60D-978F-9B4A-824E-7B3850C62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4918CB-9EA9-F33C-1686-2082369C1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5611C-FF75-0E04-5F2F-9BBCF9B8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F26D3F-48E7-3461-F191-26A6A437C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676FB-4186-48C4-AA2E-F89CC28FC3CC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571E5A-4E7D-4A07-AB5C-F4BF60DA6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66CA-DDFA-5878-6BBC-DBCFC576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3346-3381-43EA-B71A-1E5FD895C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15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E3723-E3E2-C59E-9FB5-1F9921672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1210C2-F37E-FAB4-0778-C3CE0FF7F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ADD44-C1FB-4064-C00C-60ECFA6D7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676FB-4186-48C4-AA2E-F89CC28FC3CC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400F2-BC58-9AD8-2522-2EFADDB52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EAE3C-3947-411D-522C-8C2E097DB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3346-3381-43EA-B71A-1E5FD895C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99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D83AD1-D9ED-81A9-4A64-68E586D64C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DD5B1F-A6A4-E390-6C29-6F156A8D79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0A86E-454E-580F-4A74-F91D898E2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676FB-4186-48C4-AA2E-F89CC28FC3CC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87C96-961C-FD23-9DDE-DC014FF36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69E87-A497-C302-F08D-B97B7B93A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3346-3381-43EA-B71A-1E5FD895C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698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40C1A3-7214-9E3B-9483-BF12C4A82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950FA0-1FC8-B0B5-DAAD-5A462B82A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6A36D-411E-EA4B-F1F6-B7220D9A7F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676FB-4186-48C4-AA2E-F89CC28FC3CC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9A7C1-EDBC-17F5-9161-C72D7EBE1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7D3EA-E37E-0B48-DE1E-3EB5766EA9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13346-3381-43EA-B71A-1E5FD895C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142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2E350-C53C-C024-0AAC-FD7136DD01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DC8827-9744-76DD-4E02-2777895407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71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BF68D-C090-191D-74F9-DB5214901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Stability and Equilibrium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8D359-01B9-4459-D2AC-5B61898FF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Equilibrium may be </a:t>
            </a:r>
          </a:p>
          <a:p>
            <a:pPr lvl="1"/>
            <a:r>
              <a:rPr lang="en-US" dirty="0"/>
              <a:t>unstable (top of mountain)</a:t>
            </a:r>
          </a:p>
          <a:p>
            <a:pPr lvl="1"/>
            <a:r>
              <a:rPr lang="en-US" dirty="0"/>
              <a:t>Locally Stable (crater at top of mountain)</a:t>
            </a:r>
          </a:p>
          <a:p>
            <a:pPr lvl="1"/>
            <a:r>
              <a:rPr lang="en-US" dirty="0"/>
              <a:t>Globally stable (Marianas trench)</a:t>
            </a:r>
          </a:p>
          <a:p>
            <a:r>
              <a:rPr lang="en-US" dirty="0"/>
              <a:t>Ecological systems</a:t>
            </a:r>
          </a:p>
          <a:p>
            <a:pPr lvl="1"/>
            <a:r>
              <a:rPr lang="en-US" dirty="0"/>
              <a:t>Global stability is rare or impossible</a:t>
            </a:r>
          </a:p>
          <a:p>
            <a:pPr lvl="1"/>
            <a:r>
              <a:rPr lang="en-US" dirty="0"/>
              <a:t>More species -&gt; better stability</a:t>
            </a:r>
          </a:p>
          <a:p>
            <a:pPr lvl="2"/>
            <a:r>
              <a:rPr lang="en-US" dirty="0"/>
              <a:t>Some other species can likely take over if something happens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373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078C5-1FF2-61EC-F456-93AA29622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Disturbances: Thought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C5F71-F33A-5B49-9D74-C360BBC7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Imagine a world that was in a perfectly constant state</a:t>
            </a:r>
          </a:p>
          <a:p>
            <a:pPr lvl="1"/>
            <a:r>
              <a:rPr lang="en-US" dirty="0"/>
              <a:t>No change in weather, no viruses, no invasive species, no seasons, no days…</a:t>
            </a:r>
          </a:p>
          <a:p>
            <a:r>
              <a:rPr lang="en-US" dirty="0"/>
              <a:t>What would the species diversity look like?</a:t>
            </a:r>
          </a:p>
        </p:txBody>
      </p:sp>
    </p:spTree>
    <p:extLst>
      <p:ext uri="{BB962C8B-B14F-4D97-AF65-F5344CB8AC3E}">
        <p14:creationId xmlns:p14="http://schemas.microsoft.com/office/powerpoint/2010/main" val="950084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1600F-7EB1-F365-C2D7-F51AB54A1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Intermediate disturbance hypothesis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64F7A-D1FF-97CB-8F73-FF7468A66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Too much disturbance means that most species cannot keep up and only a few extreme generalists survive</a:t>
            </a:r>
          </a:p>
          <a:p>
            <a:r>
              <a:rPr lang="en-US" dirty="0"/>
              <a:t>Too little disturbance means that a few species well adapted for the environment completely dominate the ecosystem.</a:t>
            </a:r>
          </a:p>
          <a:p>
            <a:r>
              <a:rPr lang="en-US" dirty="0"/>
              <a:t>Data from last 10 years may not be wholly consistent with this, but it is probably at </a:t>
            </a:r>
            <a:r>
              <a:rPr lang="en-US"/>
              <a:t>least correct for </a:t>
            </a:r>
            <a:r>
              <a:rPr lang="en-US" dirty="0"/>
              <a:t>extreme cases.</a:t>
            </a:r>
          </a:p>
        </p:txBody>
      </p:sp>
    </p:spTree>
    <p:extLst>
      <p:ext uri="{BB962C8B-B14F-4D97-AF65-F5344CB8AC3E}">
        <p14:creationId xmlns:p14="http://schemas.microsoft.com/office/powerpoint/2010/main" val="2978386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8901C-63E7-B62A-5733-167E9DD2A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EA7FA-D4DE-3F93-8075-78EFABF4B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26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152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Stability and Equilibrium</vt:lpstr>
      <vt:lpstr>Disturbances: Thought experiment</vt:lpstr>
      <vt:lpstr>Intermediate disturbance hypothesis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Jesse Nims</dc:creator>
  <cp:lastModifiedBy>Jesse Nims</cp:lastModifiedBy>
  <cp:revision>1</cp:revision>
  <dcterms:created xsi:type="dcterms:W3CDTF">2023-08-13T00:00:24Z</dcterms:created>
  <dcterms:modified xsi:type="dcterms:W3CDTF">2023-08-13T00:31:50Z</dcterms:modified>
</cp:coreProperties>
</file>