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3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2BCDC-5B85-63DD-D8B9-98AA61CE3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C0953A-14C6-487C-7899-15AF2D972F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989F4-13A4-8420-11D4-DB24A818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15638-8C56-4734-97AD-394C22B923D5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BFA9A-ADAC-8D26-D115-A521758FD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0CD19-B4B4-70A1-377A-8E4FA8BB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A9715-57A4-4F1A-9E66-96C298F7D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45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D277A-E038-3FE2-C518-C7DB05E10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8B1E9-515A-772A-238B-4A9D3D0A0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96EF3-B5B7-ABFD-5DE0-312977A9A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15638-8C56-4734-97AD-394C22B923D5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93406-0B70-5B05-CE00-B8E671383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217A8-16E4-43DA-7480-6609AEEBC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A9715-57A4-4F1A-9E66-96C298F7D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733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90B89-E1CA-EFC3-9C5B-EBAE4C507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441DD-BE57-AC8E-5FCA-BD361CE9C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2FE9C-21B5-4AE0-2936-254CDE45A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15638-8C56-4734-97AD-394C22B923D5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DA3F4-831E-A81D-D545-9E0B3495F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5335B-849F-EF07-EE4E-760385655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A9715-57A4-4F1A-9E66-96C298F7D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67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97499-FE01-C16A-03BD-67D4B446D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59EF1-2B7F-9622-D337-3D423C9786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2B8ECF-5295-772D-0F90-48225A879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DF3615-7388-CE21-0E79-4AF836BD3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15638-8C56-4734-97AD-394C22B923D5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07EAFB-F1D6-7597-7CF7-5C46F244B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52334A-5682-AAEA-2935-8B9103D2C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A9715-57A4-4F1A-9E66-96C298F7D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85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24EB7-A097-F749-A8D0-A37382EC4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23C5CF-DAE2-21E5-AD4D-D7A054454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6F37ED-DC7F-92DD-0388-C1156A6E5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471536-0840-CD24-6BE4-BA45DF5357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506CB9-93E3-122C-740C-4FC027F4C4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2C9E10-4EB3-C032-8C30-E9A648420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15638-8C56-4734-97AD-394C22B923D5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6E13C3-60EF-CA7F-2E82-8CBAF8075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C318D6-1FF5-5128-6784-5AB492694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A9715-57A4-4F1A-9E66-96C298F7D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4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D2841-B572-FBC4-0758-55D7A38A7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D4C3E1-7B15-27D6-640E-D0C5FDF6C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15638-8C56-4734-97AD-394C22B923D5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16CCE1-1D99-6610-6030-5D10DE24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65CA67-B824-B45C-62B0-904FEC9E9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A9715-57A4-4F1A-9E66-96C298F7D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26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63F605-C6F2-DE2D-5F31-4A810116B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15638-8C56-4734-97AD-394C22B923D5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052AD9-1702-6327-3756-FBCEAC035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93D997-5CC8-8E35-0196-393940997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A9715-57A4-4F1A-9E66-96C298F7D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14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B49C9-6A50-24C8-25EC-459B4E64B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E37F4-BA26-1B89-CCEA-B15160E5C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02123-D09A-7908-F132-5BDD38FA3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B74A79-FEBB-FDC6-2A46-F53AA694F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15638-8C56-4734-97AD-394C22B923D5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12EE1C-F171-6B8E-6C71-F8ADC2A35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577D3E-5E03-F31A-4866-34520FE33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A9715-57A4-4F1A-9E66-96C298F7D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93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1132C-B402-E0F8-29D2-9EADBC672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B60A3C-A0AE-F390-B301-331489FCDC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A2EE8-2255-7A20-BB57-4A22E39BF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9BC71C-5430-E3F9-C971-7915BEB7A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15638-8C56-4734-97AD-394C22B923D5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A821D-4CE7-4470-9BEA-6316C3CA0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3DEB8-E0FC-0A2E-0EAE-BFC327A44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A9715-57A4-4F1A-9E66-96C298F7D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65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651B6-9CCB-CDDB-A11C-772674938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AC5C14-E554-E544-56C3-A08B7F0B89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8A609-706D-3749-514E-9BFADB991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15638-8C56-4734-97AD-394C22B923D5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F3A14-47C1-0F81-56B9-A315A6128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F275C-1AE7-DA74-6D53-5F386DAB0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A9715-57A4-4F1A-9E66-96C298F7D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1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880AE7-F2BC-AAA4-EA30-3239C368D6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29C887-DFFE-696B-DE42-BA12A566E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72E0A-7DB3-C33B-58BD-0E0C4FBE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15638-8C56-4734-97AD-394C22B923D5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6DCEB-9643-33F9-685B-474B8F5DF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799AA-4B97-7883-F942-69D1F13D2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A9715-57A4-4F1A-9E66-96C298F7D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1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607689-5D80-A8CC-AF90-B42CD6CDA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3C4AA-40BB-5F83-27BC-3574D1699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692129-6B65-DDB0-5998-35C2E94E6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15638-8C56-4734-97AD-394C22B923D5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BB47F-106F-DDB9-4398-621D989B69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B6080-328A-7F12-1E4F-A80F001FB3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A9715-57A4-4F1A-9E66-96C298F7D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02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ourworldindata.org/plastic-pollutio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sualcapitalist.com/mapped-30-years-of-deforestation-and-forest-growth-by-country/" TargetMode="External"/><Relationship Id="rId2" Type="http://schemas.openxmlformats.org/officeDocument/2006/relationships/hyperlink" Target="https://glad.earthengine.app/view/global-forest-change#bl=off;old=off;dl=1;lon=15.480406994984408;lat=-4.450036356544626;zoom=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B152D-9C98-C698-4CE6-F1D35F9C54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Distribution of Damage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46F07D-3147-E928-9A41-55B69D4984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97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92E69-D180-1A45-F996-1BF6814BC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Greenhouse gas emission (EPA): Left, who is directly responsible. Right, where the energy ends up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AB4A22-192B-1BEF-D034-CA82FCD7FD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29" y="1867570"/>
            <a:ext cx="4351338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D2050C-E7B9-C26F-C38B-F79796313F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222" y="1730375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928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EE719-F973-954D-785B-B906E4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Ocean pollution (data from NOAA)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C84FB-AC71-2A75-8B69-4630B2A6C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80% comes from land</a:t>
            </a:r>
          </a:p>
          <a:p>
            <a:r>
              <a:rPr lang="en-US" dirty="0"/>
              <a:t>Likely that most of this is runoff (aka non-point source pollution), but hard to prove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783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69010-BA72-FA0B-1A8D-557988E3B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Plastic ocean pollution (2010)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089789-C60B-FABD-F84F-C97ACD4E8E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805724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64ED0-4924-420C-71E4-6459B1BAC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Plastic pollution (2019)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96209-6DDD-94FE-24A0-03046F816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https://ourworldindata.org/plastic-pollution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950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4AF70-547A-BFB9-5C48-9EBFDC24E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Deforestation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FE3F4-F39E-900B-0A30-C8921F167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https://glad.earthengine.app/view/global-forest-change#bl=off;old=off;dl=1;lon=15.480406994984408;lat=-4.450036356544626;zoom=2</a:t>
            </a:r>
            <a:r>
              <a:rPr lang="en-US" dirty="0"/>
              <a:t>; </a:t>
            </a:r>
          </a:p>
          <a:p>
            <a:r>
              <a:rPr lang="en-US" dirty="0">
                <a:hlinkClick r:id="rId3"/>
              </a:rPr>
              <a:t>https://www.visualcapitalist.com/mapped-30-years-of-deforestation-and-forest-growth-by-country/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966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EE7E4-6E84-4DAC-D649-4DC997BFA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A68ED7-4FC8-10AA-3386-BECAC4111C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553" y="336545"/>
            <a:ext cx="4947927" cy="6184909"/>
          </a:xfrm>
        </p:spPr>
      </p:pic>
    </p:spTree>
    <p:extLst>
      <p:ext uri="{BB962C8B-B14F-4D97-AF65-F5344CB8AC3E}">
        <p14:creationId xmlns:p14="http://schemas.microsoft.com/office/powerpoint/2010/main" val="3567623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7237</TotalTime>
  <Words>117</Words>
  <Application>Microsoft Office PowerPoint</Application>
  <PresentationFormat>Widescreen</PresentationFormat>
  <Paragraphs>11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Distribution of Damage</vt:lpstr>
      <vt:lpstr>Greenhouse gas emission (EPA): Left, who is directly responsible. Right, where the energy ends up</vt:lpstr>
      <vt:lpstr>Ocean pollution (data from NOAA)</vt:lpstr>
      <vt:lpstr>Plastic ocean pollution (2010)</vt:lpstr>
      <vt:lpstr>Plastic pollution (2019)</vt:lpstr>
      <vt:lpstr>Deforestation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Distribution of Damage</dc:title>
  <dc:creator>Jesse Nims</dc:creator>
  <cp:lastModifiedBy>Jesse Nims</cp:lastModifiedBy>
  <cp:revision>2</cp:revision>
  <dcterms:created xsi:type="dcterms:W3CDTF">2024-03-04T20:28:12Z</dcterms:created>
  <dcterms:modified xsi:type="dcterms:W3CDTF">2024-03-09T21:05:30Z</dcterms:modified>
</cp:coreProperties>
</file>