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080625" cy="567055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57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C105F2-3C0E-5934-4AB8-E211CB9C47C5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54AB03-8D7C-B6EB-9FCE-F682B1E44659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7FE719-86E4-331F-8D04-BE3CA287E36F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F9DDD8-7F87-E0E1-DBEE-DE54E0FFBCEA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40F37BAD-037F-4791-8996-AC21722F5788}" type="slidenum">
              <a:t>‹#›</a:t>
            </a:fld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35403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1A4DC3-CEA8-3E1C-9456-37AA92FBF5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7DB29B-8DBD-4BDC-F9F0-EDA15469A83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56BFFCB-E1BB-8849-D08B-09B7B2D8B2A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04AC8-0AA7-6FF5-6140-D5763A4A9C82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D7265-2C2D-6BC5-7DB8-FD61CA930906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E919F-FFC4-9AAA-ADB9-A7DE3382F0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487EEC97-C746-4DA9-8D38-03A3E90FB1F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en-US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DFB9E-D6E7-C77D-032B-223442984D2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5F9CB1-28D7-4A83-BD6D-02B4F0683BB2}" type="slidenum">
              <a:t>1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3B9229-E89A-E3FA-FEEA-69165C3D2F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290BC6-3AD5-4DE3-D078-08FC2A9B061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B3F731-7E10-2786-E474-BF1440DE74A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052146-DEE6-4D79-ADFA-CB73E334FEF2}" type="slidenum">
              <a:t>2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8BDEF-B8F9-D648-AE98-B61A826643D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F8C6E3-9D3D-FB01-5B67-E879D16ACE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0FE5C-68E7-7ACB-F956-79367838CBC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D242247-1A25-4326-99B0-D7361C7847A5}" type="slidenum">
              <a:t>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9F5581-25BD-5AC2-953E-AC314F4810D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7E03D1-ECAB-1440-A4DF-10CEFE1A64D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F1985E-A31D-73BE-AA60-7EDEE701D79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AE91863-078A-4EE2-9158-5341C1ECF1BB}" type="slidenum">
              <a:t>4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CAE092-854E-58D6-4F05-BDF55EEE2F0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B660E-27BC-1A7E-1C86-4A3190CF9E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A8746-181B-8613-DDAF-580D53FC668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180A7C0-CD5D-4A14-9B76-033E9BC95B8D}" type="slidenum">
              <a:t>5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E0E2F-63D5-8EF1-D6FD-36E103E3272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8087D4-F000-7850-272F-46F9A31D5C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E55AB-6281-991A-9151-DB029A8B1DF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159674A-B4FA-42E8-8E00-27BEDE3AF180}" type="slidenum">
              <a:t>6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827BE3-B214-AE3F-3428-0E2BF56126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DDC83A-C1C4-93C5-4E4F-E29042A09D5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628CF-0F5D-59D0-236C-9B83519ACF6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6B378C3-EC33-4277-A6B1-76494E54889D}" type="slidenum">
              <a:t>7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EDAC73-26AE-9417-533F-6F5E54D6FFF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E7DEDF-E687-DB6C-0BF9-A7DF2B2B001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C4E3D4-E58F-FFEB-1861-8A832214001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3E37B4D-194D-4A8F-88BB-1187747CFB99}" type="slidenum">
              <a:t>8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1642F8-8FA8-D2F7-C380-6CFC819ECA9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D9D70-FAD4-3146-E99A-6D1A514959B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884AC-F8AB-4FAB-E5C1-C20210DAD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EE3F8-2EC9-BB51-B9E8-7E1168D70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505CD-E40B-581F-612F-504C027E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9549A-2E97-104B-A2F3-8F2599BE1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53195-7DFA-5BB6-0EB5-073C6454E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E4374E5-7B48-4E4D-AA21-3281C6FD6EB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1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40F27-89F4-453C-822F-550BD7592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2E972-D8D6-EB6B-B36A-D0A6FB264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824E9-65BC-EDB3-4F4D-1DA2EEB09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61962-1198-239E-8317-1D6FE3E99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50C46-7741-0709-A46C-EE2CA498E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848AE5-9C29-4760-80C2-9B212FBCDA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16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B7A8-4FCA-4E31-90E8-1D7796C85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07B30-18B5-5025-1EFD-6BC6A219B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E4863-2CC1-3BEE-3A55-D09C4FD96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9C5F7-B7D5-FBCD-2460-4A9A4FC5C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A269D-7D1F-561F-5A82-76497BD31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E0E5C66-6D10-4CCF-A9F0-7108C2838F9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93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9C446-8C7C-A501-C070-6E297A96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C70A2-23D8-97A9-0FE8-18988A578C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9287" cy="3287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C7F5D-938F-C460-5F5D-7F7BE8950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327150"/>
            <a:ext cx="4460875" cy="3287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EA606-1D86-AC8F-A4E4-3F35CCDC4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B7D6E-2BF5-2A40-DCE6-C253F172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C172A-6632-8F04-7B0B-986FA26AB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E17007E-6031-4B5A-ADFE-E37BC69ED6B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7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FBF35-CB4F-DA8E-686E-FFBD810B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4AEFE-89A2-CC5B-6089-2BBE86A0B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3E0C6-7DC4-6809-CAFD-E83037068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EA681D-070E-F143-CA3D-27E4BB4DCA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A81FD9-F5C0-B35F-ACD9-B27F039835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706491-36A5-8769-0577-EF9709DD5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26CD95-EA34-B5C5-2B03-9D63AF57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68C5EB-B8D2-2185-60F7-C09A999AB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F7AD995-ED7E-4292-9AB8-05A0779764A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1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B3E37-83DA-BD92-463D-DD6F9A5C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7EE77A-73FA-6781-F514-50E4F5481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F9C975-4D82-99F8-AD86-7627DD4BF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BF2680-25EF-5550-6AC9-217E6356B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1B6D6FF-94CD-4803-A3AE-76B23D36DDB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63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83A8B-02B3-6D33-0A5C-BF689A1DD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1614B2-2BFB-3B7C-9BC6-592827D35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9E9E9-5D50-AB57-C01A-05D389C6D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BF2C3A6-2E1B-46F0-B776-1E047EBFF7F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9150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6E265-F035-77D2-ABB5-002821779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7E69F-210F-760E-43D4-24A3B2E84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B32B3-7621-1B38-A308-E1A058FCD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9092F1-567E-D15E-87BB-D7E65A7B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63929-6110-54B9-FB27-512FAA033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64790-427E-BB63-E87D-C16DAF5B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E9CD413-456A-4F84-83DC-CC34968E772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34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B8ECC-BAD6-178E-D14A-6A6EFC72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16B002-5961-7E5B-6365-F6DC16CA43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5C3D-964B-F1C0-6AEC-51CBCC72E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52CC7-7817-0538-8CDC-6407FC8E4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F05AF1-9F8A-CE60-F63E-A953D7753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19DC8A-0FBF-1DBF-9A4A-900990D66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376162-B80E-4941-B6E1-4C75242D58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0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0E29D-1763-3A8F-1140-8D1D3BE9A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0516E-252B-3615-6262-C71FF00A4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A904-EF56-CDDA-CBF7-9C6A1D40C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36E89-B0D7-406D-14B2-5DB6B69AD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B8F36-A665-86F6-4139-CED9A8E51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6D34F0-FAC9-4ABE-81AA-2909BE93B4C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6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339D4D-D27E-6157-31CC-43CD3BBDD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225425"/>
            <a:ext cx="2266950" cy="4389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1FEC3-FE3E-9735-82A5-92B246F5D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3212" cy="4389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EC7B1-2CC3-7DD4-BA49-8E6A06B85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BE3E1-2E7E-715C-A420-8F47050DF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DED46-9E4E-EE24-D2A4-1EE2E09BE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6A7300-8B61-4D8E-B675-0E8F860B52D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90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9FA820-1B7F-B443-4ECE-652CBBB6DE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0F2CB-A854-8BEB-B311-1D0C8D5F9B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326600"/>
            <a:ext cx="9071640" cy="3288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BAFEF-E10E-BDB4-5472-4904CDC08C2D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B8906-2B54-FCC8-A218-16144BBAADA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ctr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9B30F-85A7-3915-0652-591574D3D44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38FEE5D7-24AB-4D61-BCF7-CA33FE8989A5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hangingPunct="0">
        <a:tabLst/>
        <a:defRPr lang="en-US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</p:titleStyle>
    <p:bodyStyle>
      <a:lvl1pPr hangingPunct="0">
        <a:spcBef>
          <a:spcPts val="1417"/>
        </a:spcBef>
        <a:spcAft>
          <a:spcPts val="0"/>
        </a:spcAft>
        <a:tabLst/>
        <a:defRPr lang="en-US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97DA2-A897-E7A4-898A-03D931C169B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 rtl="0"/>
            <a:r>
              <a:rPr lang="en-US"/>
              <a:t>Evolution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591D3E-A2D3-36E6-F9AF-ADF53F9CEB4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/>
          <a:p>
            <a:pPr algn="ctr" rtl="0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61DD8-7963-4530-39BD-864C040C3E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8D9FC-5868-620D-2782-CD211510F5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/>
          <a:p>
            <a:pPr rtl="0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9B4F-B966-8A8D-9D47-5DC6179174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 rtl="0"/>
            <a:r>
              <a:rPr lang="en-US"/>
              <a:t>The Early Earth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FA67E-80FF-3EDA-92E0-BBCD1639A2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7200" y="1326600"/>
            <a:ext cx="5715000" cy="3288239"/>
          </a:xfrm>
        </p:spPr>
        <p:txBody>
          <a:bodyPr vert="horz"/>
          <a:lstStyle/>
          <a:p>
            <a:pPr lvl="0" rtl="0">
              <a:buSzPct val="45000"/>
              <a:buFont typeface="OpenSymbol"/>
              <a:buChar char="●"/>
            </a:pPr>
            <a:r>
              <a:rPr lang="en-US"/>
              <a:t>Composition of Early Earth atmosphere is not fully known</a:t>
            </a:r>
          </a:p>
          <a:p>
            <a:pPr lvl="0" rtl="0">
              <a:buSzPct val="45000"/>
              <a:buFont typeface="OpenSymbol"/>
              <a:buChar char="●"/>
            </a:pPr>
            <a:r>
              <a:rPr lang="en-US"/>
              <a:t>Lab experiments imply lots of carbon and sulfur containing gases</a:t>
            </a:r>
          </a:p>
          <a:p>
            <a:pPr lvl="0" rtl="0">
              <a:buSzPct val="45000"/>
              <a:buFont typeface="OpenSymbol"/>
              <a:buChar char="●"/>
            </a:pPr>
            <a:r>
              <a:rPr lang="en-US"/>
              <a:t>Image:Zahnle et al 2010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EBDD30B3-C598-C0FC-AE4D-FD84CDDE7D5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750720" y="1387080"/>
            <a:ext cx="2850480" cy="2956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BC781-52EC-F675-8679-3F4109D6C50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 rtl="0"/>
            <a:r>
              <a:rPr lang="en-US"/>
              <a:t>Prebiotic synthesis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2C696-4B19-54A6-8274-5F864C30E5E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/>
          <a:p>
            <a:pPr lvl="0" rtl="0">
              <a:buSzPct val="45000"/>
              <a:buFont typeface="OpenSymbol"/>
              <a:buChar char="●"/>
            </a:pPr>
            <a:r>
              <a:rPr lang="en-US"/>
              <a:t>Under certain conditions, amino acids can be synthesized abiotically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US" sz="320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rPr>
              <a:t>Aqueous HCN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US" sz="320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rPr>
              <a:t>Electrical discharge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US" sz="320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rPr>
              <a:t>Meteorites also contain some amino acids, synthesis mechanism remains unknown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37D8-3520-9400-F13C-A034733832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 rtl="0"/>
            <a:r>
              <a:rPr lang="en-US"/>
              <a:t>Autocatalytic Reactions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2B737-FF80-BD6E-D008-4290668532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/>
          <a:p>
            <a:pPr lvl="0" rtl="0">
              <a:buSzPct val="45000"/>
              <a:buFont typeface="OpenSymbol"/>
              <a:buChar char="●"/>
            </a:pPr>
            <a:r>
              <a:rPr lang="en-US"/>
              <a:t>Any reaction where the product is also a reactant</a:t>
            </a:r>
          </a:p>
          <a:p>
            <a:pPr lvl="0" rtl="0">
              <a:buSzPct val="45000"/>
              <a:buFont typeface="OpenSymbol"/>
              <a:buChar char="●"/>
            </a:pPr>
            <a:r>
              <a:rPr lang="en-US">
                <a:latin typeface="TexMaths Symbols" pitchFamily="18"/>
              </a:rPr>
              <a:t>A+B⇌ 2B</a:t>
            </a:r>
          </a:p>
          <a:p>
            <a:pPr lvl="0" rtl="0">
              <a:buSzPct val="45000"/>
              <a:buFont typeface="OpenSymbol"/>
              <a:buChar char="●"/>
            </a:pPr>
            <a:r>
              <a:rPr lang="en-US">
                <a:latin typeface="Liberation Sans" pitchFamily="34"/>
                <a:ea typeface="Liberation Sans" pitchFamily="34"/>
                <a:cs typeface="Liberation Sans" pitchFamily="34"/>
              </a:rPr>
              <a:t>Some key biological components are known to have autocatalytic reactions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US" sz="3200">
                <a:highlight>
                  <a:scrgbClr r="0" g="0" b="0">
                    <a:alpha val="0"/>
                  </a:scrgbClr>
                </a:highlight>
                <a:latin typeface="Liberation Sans" pitchFamily="34"/>
                <a:ea typeface="Liberation Sans" pitchFamily="34"/>
                <a:cs typeface="Liberation Sans" pitchFamily="34"/>
              </a:rPr>
              <a:t>Some of these have chiral preference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972E4-A239-47EB-09EE-93D6D8122EC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 rtl="0"/>
            <a:r>
              <a:rPr lang="en-US"/>
              <a:t>Membrane 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A33DF-4959-3233-BCD8-C87AC06DFB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/>
          <a:p>
            <a:pPr lvl="0" rtl="0">
              <a:buSzPct val="45000"/>
              <a:buFont typeface="OpenSymbol"/>
              <a:buChar char="●"/>
            </a:pPr>
            <a:r>
              <a:rPr lang="en-US"/>
              <a:t>Non-polar compounds in water tend to self aggregate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7DB0E-EE58-3DD5-AE08-66EEE95ED2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 rtl="0"/>
            <a:r>
              <a:rPr lang="en-US"/>
              <a:t>RNA World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D54CD-3D39-7BC1-BD71-777F668841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/>
          <a:p>
            <a:pPr lvl="0" rtl="0">
              <a:buSzPct val="45000"/>
              <a:buFont typeface="OpenSymbol"/>
              <a:buChar char="●"/>
            </a:pPr>
            <a:r>
              <a:rPr lang="en-US"/>
              <a:t>RNA acts auto-catalytically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2A29A-A510-AB3B-9EBA-E776152F1C5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 rtl="0"/>
            <a:r>
              <a:rPr lang="en-US"/>
              <a:t>?????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56AFFC-88E5-4980-DCB3-0978C235289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/>
          <a:p>
            <a:pPr lvl="0" rtl="0">
              <a:buSzPct val="45000"/>
              <a:buFont typeface="OpenSymbol"/>
              <a:buChar char="●"/>
            </a:pPr>
            <a:r>
              <a:rPr lang="en-US"/>
              <a:t>?????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190355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113</Words>
  <Application>Microsoft Office PowerPoint</Application>
  <PresentationFormat>Widescreen</PresentationFormat>
  <Paragraphs>29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Liberation Sans</vt:lpstr>
      <vt:lpstr>Liberation Serif</vt:lpstr>
      <vt:lpstr>OpenSymbol</vt:lpstr>
      <vt:lpstr>TexMaths Symbols</vt:lpstr>
      <vt:lpstr>Default</vt:lpstr>
      <vt:lpstr>Evolution</vt:lpstr>
      <vt:lpstr>PowerPoint Presentation</vt:lpstr>
      <vt:lpstr>The Early Earth</vt:lpstr>
      <vt:lpstr>Prebiotic synthesis</vt:lpstr>
      <vt:lpstr>Autocatalytic Reactions</vt:lpstr>
      <vt:lpstr>Membrane formation</vt:lpstr>
      <vt:lpstr>RNA World</vt:lpstr>
      <vt:lpstr>?????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</dc:title>
  <dc:creator>Jesse Nims</dc:creator>
  <cp:lastModifiedBy>Jesse Nims</cp:lastModifiedBy>
  <cp:revision>3</cp:revision>
  <dcterms:created xsi:type="dcterms:W3CDTF">2023-08-21T09:23:53Z</dcterms:created>
  <dcterms:modified xsi:type="dcterms:W3CDTF">2023-08-21T22:51:22Z</dcterms:modified>
</cp:coreProperties>
</file>