
<file path=[Content_Types].xml><?xml version="1.0" encoding="utf-8"?>
<Types xmlns="http://schemas.openxmlformats.org/package/2006/content-types">
  <Default Extension="avif" ContentType="image/avi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3" r:id="rId5"/>
    <p:sldId id="259" r:id="rId6"/>
    <p:sldId id="261" r:id="rId7"/>
    <p:sldId id="258" r:id="rId8"/>
    <p:sldId id="264" r:id="rId9"/>
    <p:sldId id="262" r:id="rId10"/>
    <p:sldId id="265" r:id="rId11"/>
    <p:sldId id="266" r:id="rId12"/>
    <p:sldId id="267" r:id="rId13"/>
    <p:sldId id="271" r:id="rId14"/>
    <p:sldId id="270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28A2866-80B1-4736-B721-D001A5EBC92E}">
          <p14:sldIdLst>
            <p14:sldId id="256"/>
            <p14:sldId id="257"/>
            <p14:sldId id="260"/>
            <p14:sldId id="263"/>
            <p14:sldId id="259"/>
            <p14:sldId id="261"/>
            <p14:sldId id="258"/>
            <p14:sldId id="264"/>
            <p14:sldId id="262"/>
            <p14:sldId id="265"/>
            <p14:sldId id="266"/>
            <p14:sldId id="267"/>
            <p14:sldId id="271"/>
            <p14:sldId id="270"/>
            <p14:sldId id="268"/>
            <p14:sldId id="269"/>
          </p14:sldIdLst>
        </p14:section>
        <p14:section name="Untitled Section" id="{09307937-9D87-4819-988C-D5050951ECF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136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14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0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07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6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4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90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11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37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96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87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62735-2050-4AFD-95B5-5DF7F4077E1B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59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62735-2050-4AFD-95B5-5DF7F4077E1B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E3287-7F8C-49EE-9D1F-49A478282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22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faculty.washington.edu/kessler/TALKS/ENSO_UWHS_Aug2012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toc.colorado.edu/~whan/ATOC5051/Class_Notes/chapter4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eb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eb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av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El Nino Southern Oscillation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87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movement in the Pacific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Coriolis force and pressure gradient drives trade winds</a:t>
            </a:r>
          </a:p>
          <a:p>
            <a:r>
              <a:rPr lang="en-US" dirty="0"/>
              <a:t>Trade winds blow west, carrying heated water westward</a:t>
            </a:r>
          </a:p>
          <a:p>
            <a:pPr lvl="1"/>
            <a:r>
              <a:rPr lang="en-US" dirty="0"/>
              <a:t>Replaced with cold, deep water</a:t>
            </a:r>
          </a:p>
          <a:p>
            <a:pPr lvl="1"/>
            <a:r>
              <a:rPr lang="en-US" dirty="0"/>
              <a:t>Causes higher sea level in Australia than South America</a:t>
            </a:r>
          </a:p>
          <a:p>
            <a:r>
              <a:rPr lang="en-US" dirty="0"/>
              <a:t>High water temperature near Indonesia</a:t>
            </a:r>
          </a:p>
          <a:p>
            <a:r>
              <a:rPr lang="en-US" dirty="0"/>
              <a:t>Heats air, causing it to become buoyant</a:t>
            </a:r>
          </a:p>
          <a:p>
            <a:r>
              <a:rPr lang="en-US" dirty="0"/>
              <a:t>Air rises and drifts eastward at high altitudes</a:t>
            </a:r>
          </a:p>
        </p:txBody>
      </p:sp>
    </p:spTree>
    <p:extLst>
      <p:ext uri="{BB962C8B-B14F-4D97-AF65-F5344CB8AC3E}">
        <p14:creationId xmlns:p14="http://schemas.microsoft.com/office/powerpoint/2010/main" val="3940658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3D356-C9EC-4180-A62C-5C7DD51F0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 driven Gravity waves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5344E-B43D-4487-859A-6A51EA3D6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Initially flat water</a:t>
            </a:r>
          </a:p>
          <a:p>
            <a:r>
              <a:rPr lang="en-US" dirty="0"/>
              <a:t>Turbulent wind creates inhomogeneous pressure perpendicular to the interface</a:t>
            </a:r>
          </a:p>
          <a:p>
            <a:r>
              <a:rPr lang="en-US" dirty="0"/>
              <a:t>Air flows across the growing wave, creating a pressure differential that strengthens the wave</a:t>
            </a:r>
          </a:p>
          <a:p>
            <a:r>
              <a:rPr lang="en-US" dirty="0"/>
              <a:t>Moves in the direction of wind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25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13994-190F-40CF-B8A4-B17C5E24D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Coriolis and centrifugal forces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25655-B0CC-4F39-830C-93203341D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Centrifugal force: force that pushes outward in a rotating frame</a:t>
            </a:r>
          </a:p>
          <a:p>
            <a:r>
              <a:rPr lang="en-US" dirty="0"/>
              <a:t>Coriolis force: complicated vector force... On the equator it also pushes outward or inward depending on direction.</a:t>
            </a:r>
          </a:p>
          <a:p>
            <a:r>
              <a:rPr lang="en-US" dirty="0"/>
              <a:t>Objects moving Eastward near the equator deflect toward the equator. Objects moving westward deflect away.</a:t>
            </a:r>
          </a:p>
        </p:txBody>
      </p:sp>
    </p:spTree>
    <p:extLst>
      <p:ext uri="{BB962C8B-B14F-4D97-AF65-F5344CB8AC3E}">
        <p14:creationId xmlns:p14="http://schemas.microsoft.com/office/powerpoint/2010/main" val="418368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0AA6A-836C-4E56-83B8-C614A1984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Kelvin wave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6E78A-BA3B-46BD-B094-16CC22E35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Trade winds lessen or rarely reverse (reasons for this are often unknown)</a:t>
            </a:r>
          </a:p>
          <a:p>
            <a:r>
              <a:rPr lang="en-US" dirty="0"/>
              <a:t>Water level starts to equalize</a:t>
            </a:r>
          </a:p>
          <a:p>
            <a:r>
              <a:rPr lang="en-US" dirty="0"/>
              <a:t>Brings warm water Eastward</a:t>
            </a:r>
          </a:p>
          <a:p>
            <a:pPr lvl="1"/>
            <a:r>
              <a:rPr lang="en-US" dirty="0"/>
              <a:t>Drives thermocline lower</a:t>
            </a:r>
          </a:p>
          <a:p>
            <a:r>
              <a:rPr lang="en-US" dirty="0"/>
              <a:t>Warmer East water further damps trade winds</a:t>
            </a:r>
          </a:p>
        </p:txBody>
      </p:sp>
    </p:spTree>
    <p:extLst>
      <p:ext uri="{BB962C8B-B14F-4D97-AF65-F5344CB8AC3E}">
        <p14:creationId xmlns:p14="http://schemas.microsoft.com/office/powerpoint/2010/main" val="3447873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85CC2-AD87-45AE-9893-A00221443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Kelvin waves to El Nino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AC89B-553F-463B-B779-F533F2AD2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https://faculty.washington.edu/kessler/TALKS/ENSO_UWHS_Aug2012.pdf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820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D43C-AEF2-4386-A801-8D724C0D6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(image Columbia ENSO)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D9290B-AC4B-4CA4-992C-74A6155B5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248" y="104808"/>
            <a:ext cx="3194034" cy="6388067"/>
          </a:xfrm>
        </p:spPr>
      </p:pic>
    </p:spTree>
    <p:extLst>
      <p:ext uri="{BB962C8B-B14F-4D97-AF65-F5344CB8AC3E}">
        <p14:creationId xmlns:p14="http://schemas.microsoft.com/office/powerpoint/2010/main" val="1792490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Nino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509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78E64-C35F-44A7-8ED0-8B06EFB26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wave description  (very technical)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FE094-F9B2-40D0-BD8F-10667445D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https://atoc.colorado.edu/~whan/ATOC5051/Class_Notes/chapter4.pdf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40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Atmospheric circulation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Winds from the North and south converge on the equator, driven by Hadley cell convection</a:t>
            </a:r>
          </a:p>
          <a:p>
            <a:r>
              <a:rPr lang="en-US" dirty="0"/>
              <a:t>The Coriolis force drives </a:t>
            </a:r>
            <a:r>
              <a:rPr lang="en-US" dirty="0" err="1"/>
              <a:t>thi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334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8E60C-A47D-A8AC-6C60-7BB23111F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Precipitation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5AF9BB-AD93-5170-781D-38A1939D34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082" y="1825625"/>
            <a:ext cx="5753835" cy="4351338"/>
          </a:xfrm>
        </p:spPr>
      </p:pic>
    </p:spTree>
    <p:extLst>
      <p:ext uri="{BB962C8B-B14F-4D97-AF65-F5344CB8AC3E}">
        <p14:creationId xmlns:p14="http://schemas.microsoft.com/office/powerpoint/2010/main" val="550575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91872-C5F4-A369-9D0C-FC4CF6DD2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Image: Rio Grande do Sol</a:t>
            </a:r>
          </a:p>
        </p:txBody>
      </p:sp>
      <p:pic>
        <p:nvPicPr>
          <p:cNvPr id="1026" name="Picture 2" descr="Aerial view of a flooded cityscape after heavy rains, with text overlay stating &quot;332 municípios afetados&quot; and a timestamp from defesa civil.">
            <a:extLst>
              <a:ext uri="{FF2B5EF4-FFF2-40B4-BE49-F238E27FC236}">
                <a16:creationId xmlns:a16="http://schemas.microsoft.com/office/drawing/2014/main" id="{8D877F43-2AB0-61EC-423A-B9922615D8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857" y="1953675"/>
            <a:ext cx="7314286" cy="409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237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A71E0-7DB5-81C9-C1FB-220687F5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81DD21-9149-1445-4034-FACE51667A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662" y="1825625"/>
            <a:ext cx="8702676" cy="4351338"/>
          </a:xfrm>
        </p:spPr>
      </p:pic>
    </p:spTree>
    <p:extLst>
      <p:ext uri="{BB962C8B-B14F-4D97-AF65-F5344CB8AC3E}">
        <p14:creationId xmlns:p14="http://schemas.microsoft.com/office/powerpoint/2010/main" val="2009521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317EA-CA14-AC1B-CFDA-3EFEDFD67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East Africa Flooding (2016 Reuters)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872D2F-F433-92DC-3334-A531A947A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42" y="1825625"/>
            <a:ext cx="9945915" cy="4351338"/>
          </a:xfrm>
        </p:spPr>
      </p:pic>
    </p:spTree>
    <p:extLst>
      <p:ext uri="{BB962C8B-B14F-4D97-AF65-F5344CB8AC3E}">
        <p14:creationId xmlns:p14="http://schemas.microsoft.com/office/powerpoint/2010/main" val="2696561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412EF-1680-2234-D7F3-D6D360F3F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Aftermath of Ethiopia Flood Nov, 2023 (Care </a:t>
            </a:r>
            <a:r>
              <a:rPr lang="en-US" dirty="0" err="1"/>
              <a:t>interational</a:t>
            </a:r>
            <a:r>
              <a:rPr lang="en-US" dirty="0"/>
              <a:t>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E26FB1-2F48-B213-D8D9-A594DED35A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2077297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A842E-6586-641C-58BC-2E6C3F5C2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8819E9A-84C7-E759-2CE0-594C191A83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123" y="1825625"/>
            <a:ext cx="960775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514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</TotalTime>
  <Words>296</Words>
  <Application>Microsoft Office PowerPoint</Application>
  <PresentationFormat>Widescreen</PresentationFormat>
  <Paragraphs>37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The El Nino Southern Oscillation</vt:lpstr>
      <vt:lpstr>Water movement in the Pacific</vt:lpstr>
      <vt:lpstr>Wind driven Gravity waves</vt:lpstr>
      <vt:lpstr>The Coriolis and centrifugal forces</vt:lpstr>
      <vt:lpstr>Kelvin wave</vt:lpstr>
      <vt:lpstr>Kelvin waves to El Nino</vt:lpstr>
      <vt:lpstr>(image Columbia ENSO)</vt:lpstr>
      <vt:lpstr>El Nino effects</vt:lpstr>
      <vt:lpstr>Detailed wave description  (very technical)</vt:lpstr>
      <vt:lpstr>Review: Atmospheric circulation</vt:lpstr>
      <vt:lpstr>Precipitation</vt:lpstr>
      <vt:lpstr>Image: Rio Grande do Sol</vt:lpstr>
      <vt:lpstr>PowerPoint Presentation</vt:lpstr>
      <vt:lpstr>East Africa Flooding (2016 Reuters)</vt:lpstr>
      <vt:lpstr>Aftermath of Ethiopia Flood Nov, 2023 (Care interational)</vt:lpstr>
      <vt:lpstr>PowerPoint Presentation</vt:lpstr>
    </vt:vector>
  </TitlesOfParts>
  <Company>BASIS.ed Mesa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 Anomolies</dc:title>
  <dc:creator>Jesse Nims</dc:creator>
  <cp:lastModifiedBy>Jesse Nims</cp:lastModifiedBy>
  <cp:revision>10</cp:revision>
  <dcterms:created xsi:type="dcterms:W3CDTF">2022-04-25T22:11:27Z</dcterms:created>
  <dcterms:modified xsi:type="dcterms:W3CDTF">2025-09-12T13:38:32Z</dcterms:modified>
</cp:coreProperties>
</file>